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7" r:id="rId1"/>
    <p:sldMasterId id="2147483820" r:id="rId2"/>
    <p:sldMasterId id="2147483832" r:id="rId3"/>
  </p:sldMasterIdLst>
  <p:notesMasterIdLst>
    <p:notesMasterId r:id="rId18"/>
  </p:notesMasterIdLst>
  <p:handoutMasterIdLst>
    <p:handoutMasterId r:id="rId19"/>
  </p:handoutMasterIdLst>
  <p:sldIdLst>
    <p:sldId id="810" r:id="rId4"/>
    <p:sldId id="718" r:id="rId5"/>
    <p:sldId id="681" r:id="rId6"/>
    <p:sldId id="767" r:id="rId7"/>
    <p:sldId id="880" r:id="rId8"/>
    <p:sldId id="882" r:id="rId9"/>
    <p:sldId id="881" r:id="rId10"/>
    <p:sldId id="884" r:id="rId11"/>
    <p:sldId id="885" r:id="rId12"/>
    <p:sldId id="883" r:id="rId13"/>
    <p:sldId id="886" r:id="rId14"/>
    <p:sldId id="887" r:id="rId15"/>
    <p:sldId id="888" r:id="rId16"/>
    <p:sldId id="889" r:id="rId17"/>
  </p:sldIdLst>
  <p:sldSz cx="9144000" cy="6858000" type="screen4x3"/>
  <p:notesSz cx="6669088" cy="9926638"/>
  <p:defaultTextStyle>
    <a:defPPr>
      <a:defRPr lang="en-US"/>
    </a:defPPr>
    <a:lvl1pPr algn="l" rtl="0" fontAlgn="base">
      <a:spcBef>
        <a:spcPct val="0"/>
      </a:spcBef>
      <a:spcAft>
        <a:spcPct val="0"/>
      </a:spcAft>
      <a:defRPr sz="4800" kern="1200">
        <a:solidFill>
          <a:schemeClr val="tx1"/>
        </a:solidFill>
        <a:latin typeface="Arial" pitchFamily="34" charset="0"/>
        <a:ea typeface="MS PGothic"/>
        <a:cs typeface="MS PGothic"/>
      </a:defRPr>
    </a:lvl1pPr>
    <a:lvl2pPr marL="457200" algn="l" rtl="0" fontAlgn="base">
      <a:spcBef>
        <a:spcPct val="0"/>
      </a:spcBef>
      <a:spcAft>
        <a:spcPct val="0"/>
      </a:spcAft>
      <a:defRPr sz="4800" kern="1200">
        <a:solidFill>
          <a:schemeClr val="tx1"/>
        </a:solidFill>
        <a:latin typeface="Arial" pitchFamily="34" charset="0"/>
        <a:ea typeface="MS PGothic"/>
        <a:cs typeface="MS PGothic"/>
      </a:defRPr>
    </a:lvl2pPr>
    <a:lvl3pPr marL="914400" algn="l" rtl="0" fontAlgn="base">
      <a:spcBef>
        <a:spcPct val="0"/>
      </a:spcBef>
      <a:spcAft>
        <a:spcPct val="0"/>
      </a:spcAft>
      <a:defRPr sz="4800" kern="1200">
        <a:solidFill>
          <a:schemeClr val="tx1"/>
        </a:solidFill>
        <a:latin typeface="Arial" pitchFamily="34" charset="0"/>
        <a:ea typeface="MS PGothic"/>
        <a:cs typeface="MS PGothic"/>
      </a:defRPr>
    </a:lvl3pPr>
    <a:lvl4pPr marL="1371600" algn="l" rtl="0" fontAlgn="base">
      <a:spcBef>
        <a:spcPct val="0"/>
      </a:spcBef>
      <a:spcAft>
        <a:spcPct val="0"/>
      </a:spcAft>
      <a:defRPr sz="4800" kern="1200">
        <a:solidFill>
          <a:schemeClr val="tx1"/>
        </a:solidFill>
        <a:latin typeface="Arial" pitchFamily="34" charset="0"/>
        <a:ea typeface="MS PGothic"/>
        <a:cs typeface="MS PGothic"/>
      </a:defRPr>
    </a:lvl4pPr>
    <a:lvl5pPr marL="1828800" algn="l" rtl="0" fontAlgn="base">
      <a:spcBef>
        <a:spcPct val="0"/>
      </a:spcBef>
      <a:spcAft>
        <a:spcPct val="0"/>
      </a:spcAft>
      <a:defRPr sz="4800" kern="1200">
        <a:solidFill>
          <a:schemeClr val="tx1"/>
        </a:solidFill>
        <a:latin typeface="Arial" pitchFamily="34" charset="0"/>
        <a:ea typeface="MS PGothic"/>
        <a:cs typeface="MS PGothic"/>
      </a:defRPr>
    </a:lvl5pPr>
    <a:lvl6pPr marL="2286000" algn="l" defTabSz="914400" rtl="0" eaLnBrk="1" latinLnBrk="0" hangingPunct="1">
      <a:defRPr sz="4800" kern="1200">
        <a:solidFill>
          <a:schemeClr val="tx1"/>
        </a:solidFill>
        <a:latin typeface="Arial" pitchFamily="34" charset="0"/>
        <a:ea typeface="MS PGothic"/>
        <a:cs typeface="MS PGothic"/>
      </a:defRPr>
    </a:lvl6pPr>
    <a:lvl7pPr marL="2743200" algn="l" defTabSz="914400" rtl="0" eaLnBrk="1" latinLnBrk="0" hangingPunct="1">
      <a:defRPr sz="4800" kern="1200">
        <a:solidFill>
          <a:schemeClr val="tx1"/>
        </a:solidFill>
        <a:latin typeface="Arial" pitchFamily="34" charset="0"/>
        <a:ea typeface="MS PGothic"/>
        <a:cs typeface="MS PGothic"/>
      </a:defRPr>
    </a:lvl7pPr>
    <a:lvl8pPr marL="3200400" algn="l" defTabSz="914400" rtl="0" eaLnBrk="1" latinLnBrk="0" hangingPunct="1">
      <a:defRPr sz="4800" kern="1200">
        <a:solidFill>
          <a:schemeClr val="tx1"/>
        </a:solidFill>
        <a:latin typeface="Arial" pitchFamily="34" charset="0"/>
        <a:ea typeface="MS PGothic"/>
        <a:cs typeface="MS PGothic"/>
      </a:defRPr>
    </a:lvl8pPr>
    <a:lvl9pPr marL="3657600" algn="l" defTabSz="914400" rtl="0" eaLnBrk="1" latinLnBrk="0" hangingPunct="1">
      <a:defRPr sz="4800" kern="1200">
        <a:solidFill>
          <a:schemeClr val="tx1"/>
        </a:solidFill>
        <a:latin typeface="Arial"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F72603"/>
    <a:srgbClr val="FF6600"/>
    <a:srgbClr val="CCFFFF"/>
    <a:srgbClr val="FFFF99"/>
    <a:srgbClr val="D3D3D3"/>
    <a:srgbClr val="FF3300"/>
    <a:srgbClr val="FFC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7" autoAdjust="0"/>
    <p:restoredTop sz="87164" autoAdjust="0"/>
  </p:normalViewPr>
  <p:slideViewPr>
    <p:cSldViewPr snapToGrid="0">
      <p:cViewPr>
        <p:scale>
          <a:sx n="77" d="100"/>
          <a:sy n="77" d="100"/>
        </p:scale>
        <p:origin x="-768" y="-408"/>
      </p:cViewPr>
      <p:guideLst>
        <p:guide orient="horz" pos="3430"/>
        <p:guide orient="horz" pos="634"/>
        <p:guide pos="444"/>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65" d="100"/>
        <a:sy n="65" d="100"/>
      </p:scale>
      <p:origin x="0" y="0"/>
    </p:cViewPr>
  </p:sorterViewPr>
  <p:notesViewPr>
    <p:cSldViewPr snapToGrid="0">
      <p:cViewPr varScale="1">
        <p:scale>
          <a:sx n="64" d="100"/>
          <a:sy n="64" d="100"/>
        </p:scale>
        <p:origin x="-2940" y="-126"/>
      </p:cViewPr>
      <p:guideLst>
        <p:guide orient="horz" pos="3126"/>
        <p:guide pos="210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89428" tIns="44713" rIns="89428" bIns="44713" numCol="1" anchor="t" anchorCtr="0" compatLnSpc="1">
            <a:prstTxWarp prst="textNoShape">
              <a:avLst/>
            </a:prstTxWarp>
          </a:bodyPr>
          <a:lstStyle>
            <a:lvl1pPr defTabSz="893140" eaLnBrk="0" hangingPunct="0">
              <a:defRPr sz="1100">
                <a:latin typeface="Gill Sans MT" pitchFamily="34" charset="0"/>
                <a:ea typeface="Adobe Fangsong Std R"/>
                <a:cs typeface="Adobe Fangsong Std R"/>
              </a:defRPr>
            </a:lvl1pPr>
          </a:lstStyle>
          <a:p>
            <a:pPr>
              <a:defRPr/>
            </a:pPr>
            <a:endParaRPr lang="en-US" dirty="0"/>
          </a:p>
        </p:txBody>
      </p:sp>
      <p:sp>
        <p:nvSpPr>
          <p:cNvPr id="199683" name="Rectangle 3"/>
          <p:cNvSpPr>
            <a:spLocks noGrp="1" noChangeArrowheads="1"/>
          </p:cNvSpPr>
          <p:nvPr>
            <p:ph type="dt" sz="quarter" idx="1"/>
          </p:nvPr>
        </p:nvSpPr>
        <p:spPr bwMode="auto">
          <a:xfrm>
            <a:off x="3778250" y="0"/>
            <a:ext cx="2889250" cy="495300"/>
          </a:xfrm>
          <a:prstGeom prst="rect">
            <a:avLst/>
          </a:prstGeom>
          <a:noFill/>
          <a:ln w="9525">
            <a:noFill/>
            <a:miter lim="800000"/>
            <a:headEnd/>
            <a:tailEnd/>
          </a:ln>
        </p:spPr>
        <p:txBody>
          <a:bodyPr vert="horz" wrap="square" lIns="89428" tIns="44713" rIns="89428" bIns="44713" numCol="1" anchor="t" anchorCtr="0" compatLnSpc="1">
            <a:prstTxWarp prst="textNoShape">
              <a:avLst/>
            </a:prstTxWarp>
          </a:bodyPr>
          <a:lstStyle>
            <a:lvl1pPr algn="r" defTabSz="893140" eaLnBrk="0" hangingPunct="0">
              <a:defRPr sz="1100">
                <a:latin typeface="Gill Sans MT" pitchFamily="34" charset="0"/>
                <a:ea typeface="Adobe Fangsong Std R"/>
                <a:cs typeface="Adobe Fangsong Std R"/>
              </a:defRPr>
            </a:lvl1pPr>
          </a:lstStyle>
          <a:p>
            <a:pPr>
              <a:defRPr/>
            </a:pPr>
            <a:endParaRPr lang="en-US" dirty="0"/>
          </a:p>
        </p:txBody>
      </p:sp>
      <p:sp>
        <p:nvSpPr>
          <p:cNvPr id="199684" name="Rectangle 4"/>
          <p:cNvSpPr>
            <a:spLocks noGrp="1" noChangeArrowheads="1"/>
          </p:cNvSpPr>
          <p:nvPr>
            <p:ph type="ftr" sz="quarter" idx="2"/>
          </p:nvPr>
        </p:nvSpPr>
        <p:spPr bwMode="auto">
          <a:xfrm>
            <a:off x="0" y="9429751"/>
            <a:ext cx="2889250" cy="495300"/>
          </a:xfrm>
          <a:prstGeom prst="rect">
            <a:avLst/>
          </a:prstGeom>
          <a:noFill/>
          <a:ln w="9525">
            <a:noFill/>
            <a:miter lim="800000"/>
            <a:headEnd/>
            <a:tailEnd/>
          </a:ln>
        </p:spPr>
        <p:txBody>
          <a:bodyPr vert="horz" wrap="square" lIns="89428" tIns="44713" rIns="89428" bIns="44713" numCol="1" anchor="b" anchorCtr="0" compatLnSpc="1">
            <a:prstTxWarp prst="textNoShape">
              <a:avLst/>
            </a:prstTxWarp>
          </a:bodyPr>
          <a:lstStyle>
            <a:lvl1pPr defTabSz="893140" eaLnBrk="0" hangingPunct="0">
              <a:defRPr sz="1100">
                <a:latin typeface="Gill Sans MT" pitchFamily="34" charset="0"/>
                <a:ea typeface="Adobe Fangsong Std R"/>
                <a:cs typeface="Adobe Fangsong Std R"/>
              </a:defRPr>
            </a:lvl1pPr>
          </a:lstStyle>
          <a:p>
            <a:pPr>
              <a:defRPr/>
            </a:pPr>
            <a:endParaRPr lang="en-US" dirty="0"/>
          </a:p>
        </p:txBody>
      </p:sp>
      <p:sp>
        <p:nvSpPr>
          <p:cNvPr id="199685" name="Rectangle 5"/>
          <p:cNvSpPr>
            <a:spLocks noGrp="1" noChangeArrowheads="1"/>
          </p:cNvSpPr>
          <p:nvPr>
            <p:ph type="sldNum" sz="quarter" idx="3"/>
          </p:nvPr>
        </p:nvSpPr>
        <p:spPr bwMode="auto">
          <a:xfrm>
            <a:off x="3778250" y="9429751"/>
            <a:ext cx="2889250" cy="495300"/>
          </a:xfrm>
          <a:prstGeom prst="rect">
            <a:avLst/>
          </a:prstGeom>
          <a:noFill/>
          <a:ln w="9525">
            <a:noFill/>
            <a:miter lim="800000"/>
            <a:headEnd/>
            <a:tailEnd/>
          </a:ln>
        </p:spPr>
        <p:txBody>
          <a:bodyPr vert="horz" wrap="square" lIns="89428" tIns="44713" rIns="89428" bIns="44713" numCol="1" anchor="b" anchorCtr="0" compatLnSpc="1">
            <a:prstTxWarp prst="textNoShape">
              <a:avLst/>
            </a:prstTxWarp>
          </a:bodyPr>
          <a:lstStyle>
            <a:lvl1pPr algn="r" defTabSz="893140" eaLnBrk="0" hangingPunct="0">
              <a:defRPr sz="1100">
                <a:latin typeface="Gill Sans MT" pitchFamily="34" charset="0"/>
                <a:ea typeface="Adobe Fangsong Std R"/>
                <a:cs typeface="Adobe Fangsong Std R"/>
              </a:defRPr>
            </a:lvl1pPr>
          </a:lstStyle>
          <a:p>
            <a:pPr>
              <a:defRPr/>
            </a:pPr>
            <a:fld id="{6E5C55ED-D47B-4EC2-BBB6-D02BBDA3765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4605" tIns="47302" rIns="94605" bIns="47302" numCol="1" anchor="t" anchorCtr="0" compatLnSpc="1">
            <a:prstTxWarp prst="textNoShape">
              <a:avLst/>
            </a:prstTxWarp>
          </a:bodyPr>
          <a:lstStyle>
            <a:lvl1pPr defTabSz="944728" eaLnBrk="0" hangingPunct="0">
              <a:defRPr sz="1200">
                <a:latin typeface="Gill Sans MT" pitchFamily="34" charset="0"/>
                <a:ea typeface="Adobe Fangsong Std R"/>
                <a:cs typeface="Adobe Fangsong Std R"/>
              </a:defRPr>
            </a:lvl1pPr>
          </a:lstStyle>
          <a:p>
            <a:pPr>
              <a:defRPr/>
            </a:pPr>
            <a:endParaRPr lang="en-US" dirty="0"/>
          </a:p>
        </p:txBody>
      </p:sp>
      <p:sp>
        <p:nvSpPr>
          <p:cNvPr id="9219" name="Rectangle 3"/>
          <p:cNvSpPr>
            <a:spLocks noGrp="1" noChangeArrowheads="1"/>
          </p:cNvSpPr>
          <p:nvPr>
            <p:ph type="dt" idx="1"/>
          </p:nvPr>
        </p:nvSpPr>
        <p:spPr bwMode="auto">
          <a:xfrm>
            <a:off x="3778250" y="0"/>
            <a:ext cx="2889250" cy="495300"/>
          </a:xfrm>
          <a:prstGeom prst="rect">
            <a:avLst/>
          </a:prstGeom>
          <a:noFill/>
          <a:ln w="9525">
            <a:noFill/>
            <a:miter lim="800000"/>
            <a:headEnd/>
            <a:tailEnd/>
          </a:ln>
        </p:spPr>
        <p:txBody>
          <a:bodyPr vert="horz" wrap="square" lIns="94605" tIns="47302" rIns="94605" bIns="47302" numCol="1" anchor="t" anchorCtr="0" compatLnSpc="1">
            <a:prstTxWarp prst="textNoShape">
              <a:avLst/>
            </a:prstTxWarp>
          </a:bodyPr>
          <a:lstStyle>
            <a:lvl1pPr algn="r" defTabSz="944728" eaLnBrk="0" hangingPunct="0">
              <a:defRPr sz="1200">
                <a:latin typeface="Gill Sans MT" pitchFamily="34" charset="0"/>
                <a:ea typeface="Adobe Fangsong Std R"/>
                <a:cs typeface="Adobe Fangsong Std R"/>
              </a:defRPr>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857250" y="746125"/>
            <a:ext cx="4956175" cy="37179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6750" y="4713289"/>
            <a:ext cx="5335588" cy="4467225"/>
          </a:xfrm>
          <a:prstGeom prst="rect">
            <a:avLst/>
          </a:prstGeom>
          <a:noFill/>
          <a:ln w="9525">
            <a:noFill/>
            <a:miter lim="800000"/>
            <a:headEnd/>
            <a:tailEnd/>
          </a:ln>
        </p:spPr>
        <p:txBody>
          <a:bodyPr vert="horz" wrap="square" lIns="94605" tIns="47302" rIns="94605" bIns="4730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22" name="Rectangle 6"/>
          <p:cNvSpPr>
            <a:spLocks noGrp="1" noChangeArrowheads="1"/>
          </p:cNvSpPr>
          <p:nvPr>
            <p:ph type="ftr" sz="quarter" idx="4"/>
          </p:nvPr>
        </p:nvSpPr>
        <p:spPr bwMode="auto">
          <a:xfrm>
            <a:off x="0" y="9429751"/>
            <a:ext cx="2889250" cy="495300"/>
          </a:xfrm>
          <a:prstGeom prst="rect">
            <a:avLst/>
          </a:prstGeom>
          <a:noFill/>
          <a:ln w="9525">
            <a:noFill/>
            <a:miter lim="800000"/>
            <a:headEnd/>
            <a:tailEnd/>
          </a:ln>
        </p:spPr>
        <p:txBody>
          <a:bodyPr vert="horz" wrap="square" lIns="94605" tIns="47302" rIns="94605" bIns="47302" numCol="1" anchor="b" anchorCtr="0" compatLnSpc="1">
            <a:prstTxWarp prst="textNoShape">
              <a:avLst/>
            </a:prstTxWarp>
          </a:bodyPr>
          <a:lstStyle>
            <a:lvl1pPr defTabSz="944728" eaLnBrk="0" hangingPunct="0">
              <a:defRPr sz="1200">
                <a:latin typeface="Gill Sans MT" pitchFamily="34" charset="0"/>
                <a:ea typeface="Adobe Fangsong Std R"/>
                <a:cs typeface="Adobe Fangsong Std R"/>
              </a:defRPr>
            </a:lvl1pPr>
          </a:lstStyle>
          <a:p>
            <a:pPr>
              <a:defRPr/>
            </a:pPr>
            <a:endParaRPr lang="en-US" dirty="0"/>
          </a:p>
        </p:txBody>
      </p:sp>
      <p:sp>
        <p:nvSpPr>
          <p:cNvPr id="9223" name="Rectangle 7"/>
          <p:cNvSpPr>
            <a:spLocks noGrp="1" noChangeArrowheads="1"/>
          </p:cNvSpPr>
          <p:nvPr>
            <p:ph type="sldNum" sz="quarter" idx="5"/>
          </p:nvPr>
        </p:nvSpPr>
        <p:spPr bwMode="auto">
          <a:xfrm>
            <a:off x="3778250" y="9429751"/>
            <a:ext cx="2889250" cy="495300"/>
          </a:xfrm>
          <a:prstGeom prst="rect">
            <a:avLst/>
          </a:prstGeom>
          <a:noFill/>
          <a:ln w="9525">
            <a:noFill/>
            <a:miter lim="800000"/>
            <a:headEnd/>
            <a:tailEnd/>
          </a:ln>
        </p:spPr>
        <p:txBody>
          <a:bodyPr vert="horz" wrap="square" lIns="94605" tIns="47302" rIns="94605" bIns="47302" numCol="1" anchor="b" anchorCtr="0" compatLnSpc="1">
            <a:prstTxWarp prst="textNoShape">
              <a:avLst/>
            </a:prstTxWarp>
          </a:bodyPr>
          <a:lstStyle>
            <a:lvl1pPr algn="r" defTabSz="944728" eaLnBrk="0" hangingPunct="0">
              <a:defRPr sz="1200">
                <a:latin typeface="Gill Sans MT" pitchFamily="34" charset="0"/>
                <a:ea typeface="Adobe Fangsong Std R"/>
                <a:cs typeface="Adobe Fangsong Std R"/>
              </a:defRPr>
            </a:lvl1pPr>
          </a:lstStyle>
          <a:p>
            <a:pPr>
              <a:defRPr/>
            </a:pPr>
            <a:fld id="{EB4BBF72-8491-470F-9BF5-342FB4D6030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Adobe Fangsong Std R" pitchFamily="18" charset="-128"/>
        <a:cs typeface="Adobe Fangsong Std R"/>
      </a:defRPr>
    </a:lvl1pPr>
    <a:lvl2pPr marL="457200" algn="l" rtl="0" eaLnBrk="0" fontAlgn="base" hangingPunct="0">
      <a:spcBef>
        <a:spcPct val="30000"/>
      </a:spcBef>
      <a:spcAft>
        <a:spcPct val="0"/>
      </a:spcAft>
      <a:defRPr sz="1200" kern="1200">
        <a:solidFill>
          <a:schemeClr val="tx1"/>
        </a:solidFill>
        <a:latin typeface="Gill Sans MT" pitchFamily="34" charset="0"/>
        <a:ea typeface="Adobe Fangsong Std R" pitchFamily="18" charset="-128"/>
        <a:cs typeface="Adobe Fangsong Std R"/>
      </a:defRPr>
    </a:lvl2pPr>
    <a:lvl3pPr marL="914400" algn="l" rtl="0" eaLnBrk="0" fontAlgn="base" hangingPunct="0">
      <a:spcBef>
        <a:spcPct val="30000"/>
      </a:spcBef>
      <a:spcAft>
        <a:spcPct val="0"/>
      </a:spcAft>
      <a:defRPr sz="1200" kern="1200">
        <a:solidFill>
          <a:schemeClr val="tx1"/>
        </a:solidFill>
        <a:latin typeface="Gill Sans MT" pitchFamily="34" charset="0"/>
        <a:ea typeface="Adobe Fangsong Std R" pitchFamily="18" charset="-128"/>
        <a:cs typeface="Adobe Fangsong Std R"/>
      </a:defRPr>
    </a:lvl3pPr>
    <a:lvl4pPr marL="1371600" algn="l" rtl="0" eaLnBrk="0" fontAlgn="base" hangingPunct="0">
      <a:spcBef>
        <a:spcPct val="30000"/>
      </a:spcBef>
      <a:spcAft>
        <a:spcPct val="0"/>
      </a:spcAft>
      <a:defRPr sz="1200" kern="1200">
        <a:solidFill>
          <a:schemeClr val="tx1"/>
        </a:solidFill>
        <a:latin typeface="Gill Sans MT" pitchFamily="34" charset="0"/>
        <a:ea typeface="Adobe Fangsong Std R" pitchFamily="18" charset="-128"/>
        <a:cs typeface="Adobe Fangsong Std R"/>
      </a:defRPr>
    </a:lvl4pPr>
    <a:lvl5pPr marL="1828800" algn="l" rtl="0" eaLnBrk="0" fontAlgn="base" hangingPunct="0">
      <a:spcBef>
        <a:spcPct val="30000"/>
      </a:spcBef>
      <a:spcAft>
        <a:spcPct val="0"/>
      </a:spcAft>
      <a:defRPr sz="1200" kern="1200">
        <a:solidFill>
          <a:schemeClr val="tx1"/>
        </a:solidFill>
        <a:latin typeface="Gill Sans MT" pitchFamily="34" charset="0"/>
        <a:ea typeface="Adobe Fangsong Std R" pitchFamily="18" charset="-128"/>
        <a:cs typeface="Adobe Fangsong Std R"/>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8" eaLnBrk="1" hangingPunct="1">
              <a:spcBef>
                <a:spcPct val="0"/>
              </a:spcBef>
            </a:pPr>
            <a:r>
              <a:rPr lang="en-US" sz="1800" b="1" dirty="0" smtClean="0">
                <a:latin typeface="Arial" pitchFamily="34" charset="0"/>
                <a:cs typeface="Arial" pitchFamily="34" charset="0"/>
              </a:rPr>
              <a:t>High Availability</a:t>
            </a:r>
            <a:endParaRPr lang="en-US" sz="1800" dirty="0" smtClean="0">
              <a:latin typeface="Arial" pitchFamily="34" charset="0"/>
              <a:cs typeface="Arial" pitchFamily="34" charset="0"/>
            </a:endParaRPr>
          </a:p>
          <a:p>
            <a:pPr defTabSz="914288">
              <a:spcBef>
                <a:spcPct val="0"/>
              </a:spcBef>
            </a:pPr>
            <a:r>
              <a:rPr lang="en-US" dirty="0" smtClean="0">
                <a:latin typeface="Arial" pitchFamily="34" charset="0"/>
                <a:ea typeface="Times New Roman" pitchFamily="18" charset="0"/>
                <a:cs typeface="Arial" pitchFamily="34" charset="0"/>
              </a:rPr>
              <a:t>Mechanical simplicity from the vertical, gravity-feed design translates into minimal downtimes and high availability</a:t>
            </a:r>
            <a:endParaRPr lang="en-US" sz="800" dirty="0" smtClean="0">
              <a:latin typeface="Arial" pitchFamily="34" charset="0"/>
              <a:cs typeface="Arial" pitchFamily="34" charset="0"/>
            </a:endParaRPr>
          </a:p>
          <a:p>
            <a:pPr defTabSz="914288">
              <a:spcBef>
                <a:spcPct val="0"/>
              </a:spcBef>
            </a:pPr>
            <a:r>
              <a:rPr lang="en-US" b="1" dirty="0" smtClean="0">
                <a:latin typeface="Arial" pitchFamily="34" charset="0"/>
                <a:ea typeface="Times New Roman" pitchFamily="18" charset="0"/>
                <a:cs typeface="Arial" pitchFamily="34" charset="0"/>
              </a:rPr>
              <a:t> High Oil Yields</a:t>
            </a:r>
            <a:endParaRPr lang="en-US" sz="800" dirty="0" smtClean="0">
              <a:latin typeface="Arial" pitchFamily="34" charset="0"/>
              <a:cs typeface="Arial" pitchFamily="34" charset="0"/>
            </a:endParaRPr>
          </a:p>
          <a:p>
            <a:pPr defTabSz="914288">
              <a:spcBef>
                <a:spcPct val="0"/>
              </a:spcBef>
            </a:pPr>
            <a:r>
              <a:rPr lang="en-US" dirty="0" smtClean="0">
                <a:latin typeface="Arial" pitchFamily="34" charset="0"/>
                <a:ea typeface="Times New Roman" pitchFamily="18" charset="0"/>
                <a:cs typeface="Arial" pitchFamily="34" charset="0"/>
              </a:rPr>
              <a:t>Operationally flexible allowing for steady retorting operations and consistent high oil yields</a:t>
            </a:r>
            <a:endParaRPr lang="en-US" sz="800" dirty="0" smtClean="0">
              <a:latin typeface="Arial" pitchFamily="34" charset="0"/>
              <a:cs typeface="Arial" pitchFamily="34" charset="0"/>
            </a:endParaRPr>
          </a:p>
          <a:p>
            <a:pPr defTabSz="914288">
              <a:spcBef>
                <a:spcPct val="0"/>
              </a:spcBef>
            </a:pPr>
            <a:r>
              <a:rPr lang="en-US" sz="1800" b="1" dirty="0" smtClean="0">
                <a:latin typeface="Arial" pitchFamily="34" charset="0"/>
                <a:cs typeface="Arial" pitchFamily="34" charset="0"/>
              </a:rPr>
              <a:t>Energy Efficiency</a:t>
            </a:r>
            <a:endParaRPr lang="en-US" sz="1800" dirty="0" smtClean="0">
              <a:latin typeface="Arial" pitchFamily="34" charset="0"/>
              <a:cs typeface="Arial" pitchFamily="34" charset="0"/>
            </a:endParaRPr>
          </a:p>
          <a:p>
            <a:pPr defTabSz="914288">
              <a:spcBef>
                <a:spcPct val="0"/>
              </a:spcBef>
            </a:pPr>
            <a:r>
              <a:rPr lang="en-US" dirty="0" smtClean="0">
                <a:latin typeface="Arial" pitchFamily="34" charset="0"/>
                <a:ea typeface="Times New Roman" pitchFamily="18" charset="0"/>
                <a:cs typeface="Arial" pitchFamily="34" charset="0"/>
              </a:rPr>
              <a:t>High thermal efficiency allows for better capture and re-use of generated process heat, resulting in overall lower operating costs</a:t>
            </a:r>
            <a:endParaRPr lang="en-US" sz="800" dirty="0" smtClean="0">
              <a:latin typeface="Arial" pitchFamily="34" charset="0"/>
              <a:cs typeface="Arial" pitchFamily="34" charset="0"/>
            </a:endParaRPr>
          </a:p>
          <a:p>
            <a:pPr defTabSz="914288">
              <a:spcBef>
                <a:spcPct val="0"/>
              </a:spcBef>
            </a:pPr>
            <a:r>
              <a:rPr lang="en-US" sz="1800" b="1" dirty="0" smtClean="0">
                <a:latin typeface="Arial" pitchFamily="34" charset="0"/>
                <a:cs typeface="Arial" pitchFamily="34" charset="0"/>
              </a:rPr>
              <a:t>Safe Operation</a:t>
            </a:r>
            <a:endParaRPr lang="en-US" sz="1800" dirty="0" smtClean="0">
              <a:latin typeface="Arial" pitchFamily="34" charset="0"/>
              <a:cs typeface="Arial" pitchFamily="34" charset="0"/>
            </a:endParaRPr>
          </a:p>
          <a:p>
            <a:pPr defTabSz="914288">
              <a:spcBef>
                <a:spcPct val="0"/>
              </a:spcBef>
            </a:pPr>
            <a:r>
              <a:rPr lang="en-US" dirty="0" smtClean="0">
                <a:latin typeface="Arial" pitchFamily="34" charset="0"/>
                <a:ea typeface="Times New Roman" pitchFamily="18" charset="0"/>
                <a:cs typeface="Arial" pitchFamily="34" charset="0"/>
              </a:rPr>
              <a:t>The low pressure, thermally encapsulated process with few moving components is safe to operate</a:t>
            </a:r>
            <a:endParaRPr lang="en-US" sz="800" dirty="0" smtClean="0">
              <a:latin typeface="Arial" pitchFamily="34" charset="0"/>
              <a:cs typeface="Arial" pitchFamily="34" charset="0"/>
            </a:endParaRPr>
          </a:p>
          <a:p>
            <a:pPr defTabSz="914288">
              <a:spcBef>
                <a:spcPct val="0"/>
              </a:spcBef>
            </a:pPr>
            <a:r>
              <a:rPr lang="en-US" sz="1800" b="1" dirty="0" smtClean="0">
                <a:latin typeface="Arial" pitchFamily="34" charset="0"/>
                <a:cs typeface="Arial" pitchFamily="34" charset="0"/>
              </a:rPr>
              <a:t>Environmentally Sound</a:t>
            </a:r>
            <a:endParaRPr lang="en-US" sz="1800" dirty="0" smtClean="0">
              <a:latin typeface="Arial" pitchFamily="34" charset="0"/>
              <a:cs typeface="Arial" pitchFamily="34" charset="0"/>
            </a:endParaRPr>
          </a:p>
          <a:p>
            <a:pPr defTabSz="914288">
              <a:spcBef>
                <a:spcPct val="0"/>
              </a:spcBef>
            </a:pPr>
            <a:r>
              <a:rPr lang="en-US" dirty="0" smtClean="0">
                <a:latin typeface="Arial" pitchFamily="34" charset="0"/>
                <a:ea typeface="Times New Roman" pitchFamily="18" charset="0"/>
                <a:cs typeface="Arial" pitchFamily="34" charset="0"/>
              </a:rPr>
              <a:t>Thermal extraction process generates typical waste streams that are easily manageable with current emissions control technologies </a:t>
            </a:r>
            <a:endParaRPr lang="en-US" sz="1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29D7B9C-ACD0-4450-89BD-38FEE9C1762B}"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857250" y="746125"/>
            <a:ext cx="4956175" cy="3717925"/>
          </a:xfrm>
          <a:ln/>
        </p:spPr>
      </p:sp>
      <p:sp>
        <p:nvSpPr>
          <p:cNvPr id="66563" name="Notes Placeholder 2"/>
          <p:cNvSpPr>
            <a:spLocks noGrp="1"/>
          </p:cNvSpPr>
          <p:nvPr>
            <p:ph type="body" idx="1"/>
          </p:nvPr>
        </p:nvSpPr>
        <p:spPr>
          <a:noFill/>
          <a:ln/>
        </p:spPr>
        <p:txBody>
          <a:bodyPr/>
          <a:lstStyle/>
          <a:p>
            <a:endParaRPr lang="en-AU" dirty="0" smtClean="0">
              <a:latin typeface="Gill Sans MT"/>
              <a:ea typeface="Adobe Fangsong Std R"/>
            </a:endParaRPr>
          </a:p>
        </p:txBody>
      </p:sp>
      <p:sp>
        <p:nvSpPr>
          <p:cNvPr id="66564" name="Slide Number Placeholder 3"/>
          <p:cNvSpPr>
            <a:spLocks noGrp="1"/>
          </p:cNvSpPr>
          <p:nvPr>
            <p:ph type="sldNum" sz="quarter" idx="5"/>
          </p:nvPr>
        </p:nvSpPr>
        <p:spPr>
          <a:noFill/>
        </p:spPr>
        <p:txBody>
          <a:bodyPr/>
          <a:lstStyle/>
          <a:p>
            <a:pPr defTabSz="944506"/>
            <a:fld id="{B5BA80FE-EA93-4E4C-9029-B049DE883482}" type="slidenum">
              <a:rPr lang="en-US" smtClean="0">
                <a:latin typeface="Gill Sans MT"/>
              </a:rPr>
              <a:pPr defTabSz="944506"/>
              <a:t>2</a:t>
            </a:fld>
            <a:endParaRPr lang="en-US" dirty="0" smtClean="0">
              <a:latin typeface="Gill Sans M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857250" y="746125"/>
            <a:ext cx="4956175" cy="3717925"/>
          </a:xfrm>
          <a:ln/>
        </p:spPr>
      </p:sp>
      <p:sp>
        <p:nvSpPr>
          <p:cNvPr id="67587" name="Notes Placeholder 2"/>
          <p:cNvSpPr>
            <a:spLocks noGrp="1"/>
          </p:cNvSpPr>
          <p:nvPr>
            <p:ph type="body" idx="1"/>
          </p:nvPr>
        </p:nvSpPr>
        <p:spPr>
          <a:noFill/>
          <a:ln/>
        </p:spPr>
        <p:txBody>
          <a:bodyPr/>
          <a:lstStyle/>
          <a:p>
            <a:r>
              <a:rPr lang="en-US" dirty="0" smtClean="0">
                <a:latin typeface="Gill Sans MT"/>
                <a:ea typeface="Adobe Fangsong Std R"/>
              </a:rPr>
              <a:t>Despite being zoned in an industrial area, the waters off Gladstone are zoned as Great Barrier Marine Park.  This poses environmental challenges compared to inland mine sites</a:t>
            </a:r>
          </a:p>
        </p:txBody>
      </p:sp>
      <p:sp>
        <p:nvSpPr>
          <p:cNvPr id="67588" name="Slide Number Placeholder 3"/>
          <p:cNvSpPr>
            <a:spLocks noGrp="1"/>
          </p:cNvSpPr>
          <p:nvPr>
            <p:ph type="sldNum" sz="quarter" idx="5"/>
          </p:nvPr>
        </p:nvSpPr>
        <p:spPr>
          <a:noFill/>
        </p:spPr>
        <p:txBody>
          <a:bodyPr/>
          <a:lstStyle/>
          <a:p>
            <a:pPr defTabSz="944506"/>
            <a:fld id="{02AECB6A-54C9-400A-B1D1-EC0457BFF7E6}" type="slidenum">
              <a:rPr lang="en-US" smtClean="0">
                <a:latin typeface="Gill Sans MT"/>
              </a:rPr>
              <a:pPr defTabSz="944506"/>
              <a:t>3</a:t>
            </a:fld>
            <a:endParaRPr lang="en-US" dirty="0" smtClean="0">
              <a:latin typeface="Gill Sans M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857250" y="746125"/>
            <a:ext cx="4956175" cy="3717925"/>
          </a:xfrm>
          <a:ln/>
        </p:spPr>
      </p:sp>
      <p:sp>
        <p:nvSpPr>
          <p:cNvPr id="67587" name="Notes Placeholder 2"/>
          <p:cNvSpPr>
            <a:spLocks noGrp="1"/>
          </p:cNvSpPr>
          <p:nvPr>
            <p:ph type="body" idx="1"/>
          </p:nvPr>
        </p:nvSpPr>
        <p:spPr>
          <a:noFill/>
          <a:ln/>
        </p:spPr>
        <p:txBody>
          <a:bodyPr/>
          <a:lstStyle/>
          <a:p>
            <a:r>
              <a:rPr lang="en-US" dirty="0" smtClean="0">
                <a:latin typeface="Gill Sans MT"/>
                <a:ea typeface="Adobe Fangsong Std R"/>
              </a:rPr>
              <a:t>Despite being zoned in an industrial area, the waters off Gladstone are zoned as Great Barrier Marine Park.  This poses environmental challenges compared to inland mine sites</a:t>
            </a:r>
          </a:p>
        </p:txBody>
      </p:sp>
      <p:sp>
        <p:nvSpPr>
          <p:cNvPr id="67588" name="Slide Number Placeholder 3"/>
          <p:cNvSpPr>
            <a:spLocks noGrp="1"/>
          </p:cNvSpPr>
          <p:nvPr>
            <p:ph type="sldNum" sz="quarter" idx="5"/>
          </p:nvPr>
        </p:nvSpPr>
        <p:spPr>
          <a:noFill/>
        </p:spPr>
        <p:txBody>
          <a:bodyPr/>
          <a:lstStyle/>
          <a:p>
            <a:pPr defTabSz="944506"/>
            <a:fld id="{02AECB6A-54C9-400A-B1D1-EC0457BFF7E6}" type="slidenum">
              <a:rPr lang="en-US" smtClean="0">
                <a:latin typeface="Gill Sans MT"/>
              </a:rPr>
              <a:pPr defTabSz="944506"/>
              <a:t>4</a:t>
            </a:fld>
            <a:endParaRPr lang="en-US" dirty="0" smtClean="0">
              <a:latin typeface="Gill Sans M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4BBF72-8491-470F-9BF5-342FB4D60308}" type="slidenum">
              <a:rPr lang="en-US" smtClean="0"/>
              <a:pPr>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27"/>
          <p:cNvSpPr>
            <a:spLocks noGrp="1"/>
          </p:cNvSpPr>
          <p:nvPr>
            <p:ph type="dt" sz="half" idx="10"/>
          </p:nvPr>
        </p:nvSpPr>
        <p:spPr/>
        <p:txBody>
          <a:bodyPr/>
          <a:lstStyle>
            <a:lvl1pPr>
              <a:defRPr/>
            </a:lvl1pPr>
          </a:lstStyle>
          <a:p>
            <a:pPr>
              <a:defRPr/>
            </a:pPr>
            <a:fld id="{6F723A5F-108F-4E31-8D71-3601C993A153}" type="datetimeFigureOut">
              <a:rPr lang="en-US"/>
              <a:pPr>
                <a:defRPr/>
              </a:pPr>
              <a:t>4/8/2011</a:t>
            </a:fld>
            <a:endParaRPr lang="en-GB"/>
          </a:p>
        </p:txBody>
      </p:sp>
      <p:sp>
        <p:nvSpPr>
          <p:cNvPr id="5" name="Footer Placeholder 16"/>
          <p:cNvSpPr>
            <a:spLocks noGrp="1"/>
          </p:cNvSpPr>
          <p:nvPr>
            <p:ph type="ftr" sz="quarter" idx="11"/>
          </p:nvPr>
        </p:nvSpPr>
        <p:spPr/>
        <p:txBody>
          <a:bodyPr/>
          <a:lstStyle>
            <a:lvl1pPr>
              <a:defRPr/>
            </a:lvl1pPr>
          </a:lstStyle>
          <a:p>
            <a:pPr>
              <a:defRPr/>
            </a:pPr>
            <a:endParaRPr lang="en-GB"/>
          </a:p>
        </p:txBody>
      </p:sp>
      <p:sp>
        <p:nvSpPr>
          <p:cNvPr id="6" name="Slide Number Placeholder 28"/>
          <p:cNvSpPr>
            <a:spLocks noGrp="1"/>
          </p:cNvSpPr>
          <p:nvPr>
            <p:ph type="sldNum" sz="quarter" idx="12"/>
          </p:nvPr>
        </p:nvSpPr>
        <p:spPr/>
        <p:txBody>
          <a:bodyPr/>
          <a:lstStyle>
            <a:lvl1pPr>
              <a:defRPr/>
            </a:lvl1pPr>
          </a:lstStyle>
          <a:p>
            <a:pPr>
              <a:defRPr/>
            </a:pPr>
            <a:fld id="{BA15EB03-11ED-46D5-982B-EB15760A0A4A}" type="slidenum">
              <a:rPr lang="en-GB"/>
              <a:pPr>
                <a:defRPr/>
              </a:pPr>
              <a:t>‹#›</a:t>
            </a:fld>
            <a:endParaRPr lang="en-GB"/>
          </a:p>
        </p:txBody>
      </p:sp>
    </p:spTree>
  </p:cSld>
  <p:clrMapOvr>
    <a:masterClrMapping/>
  </p:clrMapOvr>
  <p:transition spd="med"/>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27"/>
          <p:cNvSpPr>
            <a:spLocks noGrp="1"/>
          </p:cNvSpPr>
          <p:nvPr>
            <p:ph type="dt" sz="half" idx="10"/>
          </p:nvPr>
        </p:nvSpPr>
        <p:spPr/>
        <p:txBody>
          <a:bodyPr/>
          <a:lstStyle>
            <a:lvl1pPr>
              <a:defRPr/>
            </a:lvl1pPr>
          </a:lstStyle>
          <a:p>
            <a:pPr>
              <a:defRPr/>
            </a:pPr>
            <a:fld id="{E87C1F73-EBEC-442D-9935-85D8222A4AD5}" type="datetimeFigureOut">
              <a:rPr lang="en-US"/>
              <a:pPr>
                <a:defRPr/>
              </a:pPr>
              <a:t>4/8/2011</a:t>
            </a:fld>
            <a:endParaRPr lang="en-GB"/>
          </a:p>
        </p:txBody>
      </p:sp>
      <p:sp>
        <p:nvSpPr>
          <p:cNvPr id="5" name="Footer Placeholder 16"/>
          <p:cNvSpPr>
            <a:spLocks noGrp="1"/>
          </p:cNvSpPr>
          <p:nvPr>
            <p:ph type="ftr" sz="quarter" idx="11"/>
          </p:nvPr>
        </p:nvSpPr>
        <p:spPr/>
        <p:txBody>
          <a:bodyPr/>
          <a:lstStyle>
            <a:lvl1pPr>
              <a:defRPr/>
            </a:lvl1pPr>
          </a:lstStyle>
          <a:p>
            <a:pPr>
              <a:defRPr/>
            </a:pPr>
            <a:endParaRPr lang="en-GB"/>
          </a:p>
        </p:txBody>
      </p:sp>
      <p:sp>
        <p:nvSpPr>
          <p:cNvPr id="6" name="Slide Number Placeholder 28"/>
          <p:cNvSpPr>
            <a:spLocks noGrp="1"/>
          </p:cNvSpPr>
          <p:nvPr>
            <p:ph type="sldNum" sz="quarter" idx="12"/>
          </p:nvPr>
        </p:nvSpPr>
        <p:spPr/>
        <p:txBody>
          <a:bodyPr/>
          <a:lstStyle>
            <a:lvl1pPr>
              <a:defRPr/>
            </a:lvl1pPr>
          </a:lstStyle>
          <a:p>
            <a:pPr>
              <a:defRPr/>
            </a:pPr>
            <a:fld id="{DA8B7E5D-F521-48D6-B826-FB82C0573179}" type="slidenum">
              <a:rPr lang="en-GB"/>
              <a:pPr>
                <a:defRPr/>
              </a:pPr>
              <a:t>‹#›</a:t>
            </a:fld>
            <a:endParaRPr lang="en-GB"/>
          </a:p>
        </p:txBody>
      </p:sp>
    </p:spTree>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27"/>
          <p:cNvSpPr>
            <a:spLocks noGrp="1"/>
          </p:cNvSpPr>
          <p:nvPr>
            <p:ph type="dt" sz="half" idx="10"/>
          </p:nvPr>
        </p:nvSpPr>
        <p:spPr/>
        <p:txBody>
          <a:bodyPr/>
          <a:lstStyle>
            <a:lvl1pPr>
              <a:defRPr/>
            </a:lvl1pPr>
          </a:lstStyle>
          <a:p>
            <a:pPr>
              <a:defRPr/>
            </a:pPr>
            <a:fld id="{6B839775-876E-409F-91E8-86000A30B009}" type="datetimeFigureOut">
              <a:rPr lang="en-US"/>
              <a:pPr>
                <a:defRPr/>
              </a:pPr>
              <a:t>4/8/2011</a:t>
            </a:fld>
            <a:endParaRPr lang="en-GB"/>
          </a:p>
        </p:txBody>
      </p:sp>
      <p:sp>
        <p:nvSpPr>
          <p:cNvPr id="5" name="Footer Placeholder 16"/>
          <p:cNvSpPr>
            <a:spLocks noGrp="1"/>
          </p:cNvSpPr>
          <p:nvPr>
            <p:ph type="ftr" sz="quarter" idx="11"/>
          </p:nvPr>
        </p:nvSpPr>
        <p:spPr/>
        <p:txBody>
          <a:bodyPr/>
          <a:lstStyle>
            <a:lvl1pPr>
              <a:defRPr/>
            </a:lvl1pPr>
          </a:lstStyle>
          <a:p>
            <a:pPr>
              <a:defRPr/>
            </a:pPr>
            <a:endParaRPr lang="en-GB"/>
          </a:p>
        </p:txBody>
      </p:sp>
      <p:sp>
        <p:nvSpPr>
          <p:cNvPr id="6" name="Slide Number Placeholder 28"/>
          <p:cNvSpPr>
            <a:spLocks noGrp="1"/>
          </p:cNvSpPr>
          <p:nvPr>
            <p:ph type="sldNum" sz="quarter" idx="12"/>
          </p:nvPr>
        </p:nvSpPr>
        <p:spPr/>
        <p:txBody>
          <a:bodyPr/>
          <a:lstStyle>
            <a:lvl1pPr>
              <a:defRPr/>
            </a:lvl1pPr>
          </a:lstStyle>
          <a:p>
            <a:pPr>
              <a:defRPr/>
            </a:pPr>
            <a:fld id="{26ADE7AA-EE3B-4ECE-B37E-B190A6C44EB3}" type="slidenum">
              <a:rPr lang="en-GB"/>
              <a:pPr>
                <a:defRPr/>
              </a:pPr>
              <a:t>‹#›</a:t>
            </a:fld>
            <a:endParaRPr lang="en-GB"/>
          </a:p>
        </p:txBody>
      </p:sp>
    </p:spTree>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7"/>
          <p:cNvSpPr>
            <a:spLocks noGrp="1"/>
          </p:cNvSpPr>
          <p:nvPr>
            <p:ph type="dt" sz="half" idx="10"/>
          </p:nvPr>
        </p:nvSpPr>
        <p:spPr/>
        <p:txBody>
          <a:bodyPr/>
          <a:lstStyle>
            <a:lvl1pPr>
              <a:defRPr/>
            </a:lvl1pPr>
          </a:lstStyle>
          <a:p>
            <a:pPr>
              <a:defRPr/>
            </a:pPr>
            <a:fld id="{65207120-B433-44DF-B75E-99FB2B119F6E}" type="datetimeFigureOut">
              <a:rPr lang="en-US"/>
              <a:pPr>
                <a:defRPr/>
              </a:pPr>
              <a:t>4/8/2011</a:t>
            </a:fld>
            <a:endParaRPr lang="en-GB"/>
          </a:p>
        </p:txBody>
      </p:sp>
      <p:sp>
        <p:nvSpPr>
          <p:cNvPr id="4" name="Footer Placeholder 16"/>
          <p:cNvSpPr>
            <a:spLocks noGrp="1"/>
          </p:cNvSpPr>
          <p:nvPr>
            <p:ph type="ftr" sz="quarter" idx="11"/>
          </p:nvPr>
        </p:nvSpPr>
        <p:spPr/>
        <p:txBody>
          <a:bodyPr/>
          <a:lstStyle>
            <a:lvl1pPr>
              <a:defRPr/>
            </a:lvl1pPr>
          </a:lstStyle>
          <a:p>
            <a:pPr>
              <a:defRPr/>
            </a:pPr>
            <a:endParaRPr lang="en-GB"/>
          </a:p>
        </p:txBody>
      </p:sp>
      <p:sp>
        <p:nvSpPr>
          <p:cNvPr id="5" name="Slide Number Placeholder 28"/>
          <p:cNvSpPr>
            <a:spLocks noGrp="1"/>
          </p:cNvSpPr>
          <p:nvPr>
            <p:ph type="sldNum" sz="quarter" idx="12"/>
          </p:nvPr>
        </p:nvSpPr>
        <p:spPr/>
        <p:txBody>
          <a:bodyPr/>
          <a:lstStyle>
            <a:lvl1pPr>
              <a:defRPr/>
            </a:lvl1pPr>
          </a:lstStyle>
          <a:p>
            <a:pPr>
              <a:defRPr/>
            </a:pPr>
            <a:fld id="{0856599A-9820-4C74-8172-C5A053449E78}" type="slidenum">
              <a:rPr lang="en-GB"/>
              <a:pPr>
                <a:defRPr/>
              </a:pPr>
              <a:t>‹#›</a:t>
            </a:fld>
            <a:endParaRPr lang="en-GB"/>
          </a:p>
        </p:txBody>
      </p:sp>
    </p:spTree>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ounded Rectangle 3"/>
          <p:cNvSpPr/>
          <p:nvPr/>
        </p:nvSpPr>
        <p:spPr bwMode="auto">
          <a:xfrm>
            <a:off x="220664" y="204789"/>
            <a:ext cx="8702675" cy="6518275"/>
          </a:xfrm>
          <a:prstGeom prst="roundRect">
            <a:avLst>
              <a:gd name="adj" fmla="val 2852"/>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AU" dirty="0">
              <a:latin typeface="Gill Sans MT" pitchFamily="34" charset="0"/>
              <a:ea typeface="MS PGothic" pitchFamily="34" charset="-128"/>
              <a:cs typeface="Arial" charset="0"/>
            </a:endParaRPr>
          </a:p>
        </p:txBody>
      </p:sp>
      <p:grpSp>
        <p:nvGrpSpPr>
          <p:cNvPr id="4" name="Group 4"/>
          <p:cNvGrpSpPr>
            <a:grpSpLocks/>
          </p:cNvGrpSpPr>
          <p:nvPr userDrawn="1"/>
        </p:nvGrpSpPr>
        <p:grpSpPr bwMode="auto">
          <a:xfrm>
            <a:off x="1511300" y="669926"/>
            <a:ext cx="6121400" cy="5368925"/>
            <a:chOff x="3397955" y="491432"/>
            <a:chExt cx="2494081" cy="2189435"/>
          </a:xfrm>
        </p:grpSpPr>
        <p:sp>
          <p:nvSpPr>
            <p:cNvPr id="5" name="Freeform 42"/>
            <p:cNvSpPr>
              <a:spLocks/>
            </p:cNvSpPr>
            <p:nvPr/>
          </p:nvSpPr>
          <p:spPr bwMode="auto">
            <a:xfrm>
              <a:off x="5272929" y="2486819"/>
              <a:ext cx="189547" cy="194048"/>
            </a:xfrm>
            <a:custGeom>
              <a:avLst/>
              <a:gdLst/>
              <a:ahLst/>
              <a:cxnLst>
                <a:cxn ang="0">
                  <a:pos x="1" y="0"/>
                </a:cxn>
                <a:cxn ang="0">
                  <a:pos x="64" y="14"/>
                </a:cxn>
                <a:cxn ang="0">
                  <a:pos x="111" y="45"/>
                </a:cxn>
                <a:cxn ang="0">
                  <a:pos x="125" y="41"/>
                </a:cxn>
                <a:cxn ang="0">
                  <a:pos x="161" y="59"/>
                </a:cxn>
                <a:cxn ang="0">
                  <a:pos x="165" y="29"/>
                </a:cxn>
                <a:cxn ang="0">
                  <a:pos x="209" y="6"/>
                </a:cxn>
                <a:cxn ang="0">
                  <a:pos x="234" y="32"/>
                </a:cxn>
                <a:cxn ang="0">
                  <a:pos x="219" y="161"/>
                </a:cxn>
                <a:cxn ang="0">
                  <a:pos x="201" y="138"/>
                </a:cxn>
                <a:cxn ang="0">
                  <a:pos x="192" y="222"/>
                </a:cxn>
                <a:cxn ang="0">
                  <a:pos x="178" y="222"/>
                </a:cxn>
                <a:cxn ang="0">
                  <a:pos x="153" y="186"/>
                </a:cxn>
                <a:cxn ang="0">
                  <a:pos x="153" y="222"/>
                </a:cxn>
                <a:cxn ang="0">
                  <a:pos x="105" y="257"/>
                </a:cxn>
                <a:cxn ang="0">
                  <a:pos x="50" y="222"/>
                </a:cxn>
                <a:cxn ang="0">
                  <a:pos x="20" y="129"/>
                </a:cxn>
                <a:cxn ang="0">
                  <a:pos x="47" y="132"/>
                </a:cxn>
                <a:cxn ang="0">
                  <a:pos x="0" y="83"/>
                </a:cxn>
                <a:cxn ang="0">
                  <a:pos x="1" y="0"/>
                </a:cxn>
                <a:cxn ang="0">
                  <a:pos x="1" y="0"/>
                </a:cxn>
              </a:cxnLst>
              <a:rect l="0" t="0" r="r" b="b"/>
              <a:pathLst>
                <a:path w="234" h="257">
                  <a:moveTo>
                    <a:pt x="1" y="0"/>
                  </a:moveTo>
                  <a:lnTo>
                    <a:pt x="64" y="14"/>
                  </a:lnTo>
                  <a:lnTo>
                    <a:pt x="111" y="45"/>
                  </a:lnTo>
                  <a:lnTo>
                    <a:pt x="125" y="41"/>
                  </a:lnTo>
                  <a:lnTo>
                    <a:pt x="161" y="59"/>
                  </a:lnTo>
                  <a:lnTo>
                    <a:pt x="165" y="29"/>
                  </a:lnTo>
                  <a:lnTo>
                    <a:pt x="209" y="6"/>
                  </a:lnTo>
                  <a:lnTo>
                    <a:pt x="234" y="32"/>
                  </a:lnTo>
                  <a:lnTo>
                    <a:pt x="219" y="161"/>
                  </a:lnTo>
                  <a:lnTo>
                    <a:pt x="201" y="138"/>
                  </a:lnTo>
                  <a:lnTo>
                    <a:pt x="192" y="222"/>
                  </a:lnTo>
                  <a:lnTo>
                    <a:pt x="178" y="222"/>
                  </a:lnTo>
                  <a:lnTo>
                    <a:pt x="153" y="186"/>
                  </a:lnTo>
                  <a:lnTo>
                    <a:pt x="153" y="222"/>
                  </a:lnTo>
                  <a:lnTo>
                    <a:pt x="105" y="257"/>
                  </a:lnTo>
                  <a:lnTo>
                    <a:pt x="50" y="222"/>
                  </a:lnTo>
                  <a:lnTo>
                    <a:pt x="20" y="129"/>
                  </a:lnTo>
                  <a:lnTo>
                    <a:pt x="47" y="132"/>
                  </a:lnTo>
                  <a:lnTo>
                    <a:pt x="0" y="83"/>
                  </a:lnTo>
                  <a:lnTo>
                    <a:pt x="1" y="0"/>
                  </a:lnTo>
                  <a:lnTo>
                    <a:pt x="1" y="0"/>
                  </a:lnTo>
                  <a:close/>
                </a:path>
              </a:pathLst>
            </a:custGeom>
            <a:gradFill flip="none" rotWithShape="1">
              <a:gsLst>
                <a:gs pos="0">
                  <a:srgbClr val="1EA7AE">
                    <a:shade val="30000"/>
                    <a:satMod val="115000"/>
                  </a:srgbClr>
                </a:gs>
                <a:gs pos="50000">
                  <a:srgbClr val="1EA7AE">
                    <a:shade val="67500"/>
                    <a:satMod val="115000"/>
                  </a:srgbClr>
                </a:gs>
                <a:gs pos="100000">
                  <a:srgbClr val="1EA7AE">
                    <a:shade val="100000"/>
                    <a:satMod val="115000"/>
                  </a:srgbClr>
                </a:gs>
              </a:gsLst>
              <a:lin ang="16200000" scaled="1"/>
              <a:tileRect/>
            </a:gradFill>
            <a:ln w="12700">
              <a:solidFill>
                <a:schemeClr val="bg1">
                  <a:lumMod val="50000"/>
                </a:schemeClr>
              </a:solidFill>
              <a:round/>
              <a:headEnd/>
              <a:tailEnd/>
            </a:ln>
            <a:effectLst/>
            <a:scene3d>
              <a:camera prst="obliqueTopLeft"/>
              <a:lightRig rig="threePt" dir="t"/>
            </a:scene3d>
          </p:spPr>
          <p:txBody>
            <a:bodyPr/>
            <a:lstStyle/>
            <a:p>
              <a:pPr eaLnBrk="0" fontAlgn="auto" hangingPunct="0">
                <a:spcBef>
                  <a:spcPts val="0"/>
                </a:spcBef>
                <a:spcAft>
                  <a:spcPts val="0"/>
                </a:spcAft>
                <a:defRPr/>
              </a:pPr>
              <a:endParaRPr lang="en-AU" dirty="0">
                <a:latin typeface="Gill Sans MT" pitchFamily="34" charset="0"/>
                <a:ea typeface="ＭＳ Ｐゴシック" pitchFamily="17" charset="-128"/>
                <a:cs typeface="+mn-cs"/>
              </a:endParaRPr>
            </a:p>
          </p:txBody>
        </p:sp>
        <p:sp>
          <p:nvSpPr>
            <p:cNvPr id="6" name="Freeform 39"/>
            <p:cNvSpPr>
              <a:spLocks/>
            </p:cNvSpPr>
            <p:nvPr/>
          </p:nvSpPr>
          <p:spPr bwMode="auto">
            <a:xfrm>
              <a:off x="3397955" y="491432"/>
              <a:ext cx="2494081" cy="1858179"/>
            </a:xfrm>
            <a:custGeom>
              <a:avLst/>
              <a:gdLst/>
              <a:ahLst/>
              <a:cxnLst>
                <a:cxn ang="0">
                  <a:pos x="2949" y="1874"/>
                </a:cxn>
                <a:cxn ang="0">
                  <a:pos x="2748" y="2178"/>
                </a:cxn>
                <a:cxn ang="0">
                  <a:pos x="2451" y="2410"/>
                </a:cxn>
                <a:cxn ang="0">
                  <a:pos x="2358" y="2353"/>
                </a:cxn>
                <a:cxn ang="0">
                  <a:pos x="2122" y="2396"/>
                </a:cxn>
                <a:cxn ang="0">
                  <a:pos x="1941" y="2097"/>
                </a:cxn>
                <a:cxn ang="0">
                  <a:pos x="1773" y="2112"/>
                </a:cxn>
                <a:cxn ang="0">
                  <a:pos x="1881" y="1861"/>
                </a:cxn>
                <a:cxn ang="0">
                  <a:pos x="1625" y="1870"/>
                </a:cxn>
                <a:cxn ang="0">
                  <a:pos x="1438" y="1810"/>
                </a:cxn>
                <a:cxn ang="0">
                  <a:pos x="997" y="1902"/>
                </a:cxn>
                <a:cxn ang="0">
                  <a:pos x="612" y="2074"/>
                </a:cxn>
                <a:cxn ang="0">
                  <a:pos x="293" y="2161"/>
                </a:cxn>
                <a:cxn ang="0">
                  <a:pos x="282" y="1936"/>
                </a:cxn>
                <a:cxn ang="0">
                  <a:pos x="94" y="1578"/>
                </a:cxn>
                <a:cxn ang="0">
                  <a:pos x="45" y="1492"/>
                </a:cxn>
                <a:cxn ang="0">
                  <a:pos x="8" y="1337"/>
                </a:cxn>
                <a:cxn ang="0">
                  <a:pos x="41" y="1139"/>
                </a:cxn>
                <a:cxn ang="0">
                  <a:pos x="568" y="788"/>
                </a:cxn>
                <a:cxn ang="0">
                  <a:pos x="658" y="542"/>
                </a:cxn>
                <a:cxn ang="0">
                  <a:pos x="720" y="500"/>
                </a:cxn>
                <a:cxn ang="0">
                  <a:pos x="796" y="505"/>
                </a:cxn>
                <a:cxn ang="0">
                  <a:pos x="836" y="388"/>
                </a:cxn>
                <a:cxn ang="0">
                  <a:pos x="907" y="311"/>
                </a:cxn>
                <a:cxn ang="0">
                  <a:pos x="1098" y="414"/>
                </a:cxn>
                <a:cxn ang="0">
                  <a:pos x="1228" y="423"/>
                </a:cxn>
                <a:cxn ang="0">
                  <a:pos x="1264" y="169"/>
                </a:cxn>
                <a:cxn ang="0">
                  <a:pos x="1453" y="149"/>
                </a:cxn>
                <a:cxn ang="0">
                  <a:pos x="1410" y="82"/>
                </a:cxn>
                <a:cxn ang="0">
                  <a:pos x="1530" y="86"/>
                </a:cxn>
                <a:cxn ang="0">
                  <a:pos x="1593" y="132"/>
                </a:cxn>
                <a:cxn ang="0">
                  <a:pos x="1730" y="103"/>
                </a:cxn>
                <a:cxn ang="0">
                  <a:pos x="1831" y="149"/>
                </a:cxn>
                <a:cxn ang="0">
                  <a:pos x="1730" y="249"/>
                </a:cxn>
                <a:cxn ang="0">
                  <a:pos x="1808" y="437"/>
                </a:cxn>
                <a:cxn ang="0">
                  <a:pos x="1939" y="516"/>
                </a:cxn>
                <a:cxn ang="0">
                  <a:pos x="2094" y="602"/>
                </a:cxn>
                <a:cxn ang="0">
                  <a:pos x="2221" y="308"/>
                </a:cxn>
                <a:cxn ang="0">
                  <a:pos x="2247" y="192"/>
                </a:cxn>
                <a:cxn ang="0">
                  <a:pos x="2222" y="115"/>
                </a:cxn>
                <a:cxn ang="0">
                  <a:pos x="2351" y="159"/>
                </a:cxn>
                <a:cxn ang="0">
                  <a:pos x="2399" y="334"/>
                </a:cxn>
                <a:cxn ang="0">
                  <a:pos x="2529" y="375"/>
                </a:cxn>
                <a:cxn ang="0">
                  <a:pos x="2587" y="734"/>
                </a:cxn>
                <a:cxn ang="0">
                  <a:pos x="2775" y="848"/>
                </a:cxn>
                <a:cxn ang="0">
                  <a:pos x="2832" y="976"/>
                </a:cxn>
                <a:cxn ang="0">
                  <a:pos x="2929" y="1162"/>
                </a:cxn>
                <a:cxn ang="0">
                  <a:pos x="3060" y="1518"/>
                </a:cxn>
              </a:cxnLst>
              <a:rect l="0" t="0" r="r" b="b"/>
              <a:pathLst>
                <a:path w="3079" h="2461">
                  <a:moveTo>
                    <a:pt x="3079" y="1615"/>
                  </a:moveTo>
                  <a:lnTo>
                    <a:pt x="3011" y="1851"/>
                  </a:lnTo>
                  <a:lnTo>
                    <a:pt x="2949" y="1874"/>
                  </a:lnTo>
                  <a:lnTo>
                    <a:pt x="2943" y="1936"/>
                  </a:lnTo>
                  <a:lnTo>
                    <a:pt x="2839" y="2097"/>
                  </a:lnTo>
                  <a:lnTo>
                    <a:pt x="2748" y="2178"/>
                  </a:lnTo>
                  <a:lnTo>
                    <a:pt x="2710" y="2362"/>
                  </a:lnTo>
                  <a:lnTo>
                    <a:pt x="2566" y="2362"/>
                  </a:lnTo>
                  <a:lnTo>
                    <a:pt x="2451" y="2410"/>
                  </a:lnTo>
                  <a:lnTo>
                    <a:pt x="2459" y="2461"/>
                  </a:lnTo>
                  <a:lnTo>
                    <a:pt x="2354" y="2410"/>
                  </a:lnTo>
                  <a:lnTo>
                    <a:pt x="2358" y="2353"/>
                  </a:lnTo>
                  <a:lnTo>
                    <a:pt x="2258" y="2433"/>
                  </a:lnTo>
                  <a:lnTo>
                    <a:pt x="2153" y="2372"/>
                  </a:lnTo>
                  <a:lnTo>
                    <a:pt x="2122" y="2396"/>
                  </a:lnTo>
                  <a:lnTo>
                    <a:pt x="2017" y="2288"/>
                  </a:lnTo>
                  <a:lnTo>
                    <a:pt x="1985" y="2120"/>
                  </a:lnTo>
                  <a:lnTo>
                    <a:pt x="1941" y="2097"/>
                  </a:lnTo>
                  <a:lnTo>
                    <a:pt x="1916" y="2037"/>
                  </a:lnTo>
                  <a:lnTo>
                    <a:pt x="1881" y="2103"/>
                  </a:lnTo>
                  <a:lnTo>
                    <a:pt x="1773" y="2112"/>
                  </a:lnTo>
                  <a:lnTo>
                    <a:pt x="1858" y="2024"/>
                  </a:lnTo>
                  <a:lnTo>
                    <a:pt x="1909" y="1922"/>
                  </a:lnTo>
                  <a:lnTo>
                    <a:pt x="1881" y="1861"/>
                  </a:lnTo>
                  <a:lnTo>
                    <a:pt x="1802" y="2005"/>
                  </a:lnTo>
                  <a:lnTo>
                    <a:pt x="1736" y="2079"/>
                  </a:lnTo>
                  <a:lnTo>
                    <a:pt x="1625" y="1870"/>
                  </a:lnTo>
                  <a:lnTo>
                    <a:pt x="1553" y="1824"/>
                  </a:lnTo>
                  <a:lnTo>
                    <a:pt x="1471" y="1847"/>
                  </a:lnTo>
                  <a:lnTo>
                    <a:pt x="1438" y="1810"/>
                  </a:lnTo>
                  <a:lnTo>
                    <a:pt x="1228" y="1818"/>
                  </a:lnTo>
                  <a:lnTo>
                    <a:pt x="1179" y="1869"/>
                  </a:lnTo>
                  <a:lnTo>
                    <a:pt x="997" y="1902"/>
                  </a:lnTo>
                  <a:lnTo>
                    <a:pt x="906" y="1952"/>
                  </a:lnTo>
                  <a:lnTo>
                    <a:pt x="847" y="2066"/>
                  </a:lnTo>
                  <a:lnTo>
                    <a:pt x="612" y="2074"/>
                  </a:lnTo>
                  <a:lnTo>
                    <a:pt x="495" y="2203"/>
                  </a:lnTo>
                  <a:lnTo>
                    <a:pt x="400" y="2216"/>
                  </a:lnTo>
                  <a:lnTo>
                    <a:pt x="293" y="2161"/>
                  </a:lnTo>
                  <a:lnTo>
                    <a:pt x="254" y="2102"/>
                  </a:lnTo>
                  <a:lnTo>
                    <a:pt x="295" y="2097"/>
                  </a:lnTo>
                  <a:lnTo>
                    <a:pt x="282" y="1936"/>
                  </a:lnTo>
                  <a:lnTo>
                    <a:pt x="187" y="1810"/>
                  </a:lnTo>
                  <a:lnTo>
                    <a:pt x="172" y="1724"/>
                  </a:lnTo>
                  <a:lnTo>
                    <a:pt x="94" y="1578"/>
                  </a:lnTo>
                  <a:lnTo>
                    <a:pt x="2" y="1504"/>
                  </a:lnTo>
                  <a:lnTo>
                    <a:pt x="2" y="1483"/>
                  </a:lnTo>
                  <a:lnTo>
                    <a:pt x="45" y="1492"/>
                  </a:lnTo>
                  <a:lnTo>
                    <a:pt x="20" y="1440"/>
                  </a:lnTo>
                  <a:lnTo>
                    <a:pt x="77" y="1468"/>
                  </a:lnTo>
                  <a:lnTo>
                    <a:pt x="8" y="1337"/>
                  </a:lnTo>
                  <a:lnTo>
                    <a:pt x="0" y="1168"/>
                  </a:lnTo>
                  <a:lnTo>
                    <a:pt x="8" y="1108"/>
                  </a:lnTo>
                  <a:lnTo>
                    <a:pt x="41" y="1139"/>
                  </a:lnTo>
                  <a:lnTo>
                    <a:pt x="56" y="1094"/>
                  </a:lnTo>
                  <a:lnTo>
                    <a:pt x="230" y="963"/>
                  </a:lnTo>
                  <a:lnTo>
                    <a:pt x="568" y="788"/>
                  </a:lnTo>
                  <a:lnTo>
                    <a:pt x="629" y="693"/>
                  </a:lnTo>
                  <a:lnTo>
                    <a:pt x="613" y="639"/>
                  </a:lnTo>
                  <a:lnTo>
                    <a:pt x="658" y="542"/>
                  </a:lnTo>
                  <a:lnTo>
                    <a:pt x="727" y="615"/>
                  </a:lnTo>
                  <a:lnTo>
                    <a:pt x="705" y="529"/>
                  </a:lnTo>
                  <a:lnTo>
                    <a:pt x="720" y="500"/>
                  </a:lnTo>
                  <a:lnTo>
                    <a:pt x="793" y="537"/>
                  </a:lnTo>
                  <a:lnTo>
                    <a:pt x="819" y="529"/>
                  </a:lnTo>
                  <a:lnTo>
                    <a:pt x="796" y="505"/>
                  </a:lnTo>
                  <a:lnTo>
                    <a:pt x="800" y="434"/>
                  </a:lnTo>
                  <a:lnTo>
                    <a:pt x="850" y="410"/>
                  </a:lnTo>
                  <a:lnTo>
                    <a:pt x="836" y="388"/>
                  </a:lnTo>
                  <a:lnTo>
                    <a:pt x="857" y="343"/>
                  </a:lnTo>
                  <a:lnTo>
                    <a:pt x="907" y="352"/>
                  </a:lnTo>
                  <a:lnTo>
                    <a:pt x="907" y="311"/>
                  </a:lnTo>
                  <a:lnTo>
                    <a:pt x="968" y="286"/>
                  </a:lnTo>
                  <a:lnTo>
                    <a:pt x="1077" y="336"/>
                  </a:lnTo>
                  <a:lnTo>
                    <a:pt x="1098" y="414"/>
                  </a:lnTo>
                  <a:lnTo>
                    <a:pt x="1123" y="373"/>
                  </a:lnTo>
                  <a:lnTo>
                    <a:pt x="1202" y="361"/>
                  </a:lnTo>
                  <a:lnTo>
                    <a:pt x="1228" y="423"/>
                  </a:lnTo>
                  <a:lnTo>
                    <a:pt x="1243" y="365"/>
                  </a:lnTo>
                  <a:lnTo>
                    <a:pt x="1202" y="311"/>
                  </a:lnTo>
                  <a:lnTo>
                    <a:pt x="1264" y="169"/>
                  </a:lnTo>
                  <a:lnTo>
                    <a:pt x="1297" y="182"/>
                  </a:lnTo>
                  <a:lnTo>
                    <a:pt x="1326" y="129"/>
                  </a:lnTo>
                  <a:lnTo>
                    <a:pt x="1453" y="149"/>
                  </a:lnTo>
                  <a:lnTo>
                    <a:pt x="1456" y="132"/>
                  </a:lnTo>
                  <a:lnTo>
                    <a:pt x="1448" y="80"/>
                  </a:lnTo>
                  <a:lnTo>
                    <a:pt x="1410" y="82"/>
                  </a:lnTo>
                  <a:lnTo>
                    <a:pt x="1387" y="50"/>
                  </a:lnTo>
                  <a:lnTo>
                    <a:pt x="1451" y="47"/>
                  </a:lnTo>
                  <a:lnTo>
                    <a:pt x="1530" y="86"/>
                  </a:lnTo>
                  <a:lnTo>
                    <a:pt x="1525" y="115"/>
                  </a:lnTo>
                  <a:lnTo>
                    <a:pt x="1586" y="99"/>
                  </a:lnTo>
                  <a:lnTo>
                    <a:pt x="1593" y="132"/>
                  </a:lnTo>
                  <a:lnTo>
                    <a:pt x="1629" y="110"/>
                  </a:lnTo>
                  <a:lnTo>
                    <a:pt x="1675" y="153"/>
                  </a:lnTo>
                  <a:lnTo>
                    <a:pt x="1730" y="103"/>
                  </a:lnTo>
                  <a:lnTo>
                    <a:pt x="1741" y="149"/>
                  </a:lnTo>
                  <a:lnTo>
                    <a:pt x="1775" y="110"/>
                  </a:lnTo>
                  <a:lnTo>
                    <a:pt x="1831" y="149"/>
                  </a:lnTo>
                  <a:lnTo>
                    <a:pt x="1781" y="223"/>
                  </a:lnTo>
                  <a:lnTo>
                    <a:pt x="1750" y="211"/>
                  </a:lnTo>
                  <a:lnTo>
                    <a:pt x="1730" y="249"/>
                  </a:lnTo>
                  <a:lnTo>
                    <a:pt x="1755" y="252"/>
                  </a:lnTo>
                  <a:lnTo>
                    <a:pt x="1704" y="351"/>
                  </a:lnTo>
                  <a:lnTo>
                    <a:pt x="1808" y="437"/>
                  </a:lnTo>
                  <a:lnTo>
                    <a:pt x="1805" y="451"/>
                  </a:lnTo>
                  <a:lnTo>
                    <a:pt x="1912" y="466"/>
                  </a:lnTo>
                  <a:lnTo>
                    <a:pt x="1939" y="516"/>
                  </a:lnTo>
                  <a:lnTo>
                    <a:pt x="1996" y="514"/>
                  </a:lnTo>
                  <a:lnTo>
                    <a:pt x="2018" y="575"/>
                  </a:lnTo>
                  <a:lnTo>
                    <a:pt x="2094" y="602"/>
                  </a:lnTo>
                  <a:lnTo>
                    <a:pt x="2151" y="566"/>
                  </a:lnTo>
                  <a:lnTo>
                    <a:pt x="2188" y="516"/>
                  </a:lnTo>
                  <a:lnTo>
                    <a:pt x="2221" y="308"/>
                  </a:lnTo>
                  <a:lnTo>
                    <a:pt x="2208" y="282"/>
                  </a:lnTo>
                  <a:lnTo>
                    <a:pt x="2221" y="182"/>
                  </a:lnTo>
                  <a:lnTo>
                    <a:pt x="2247" y="192"/>
                  </a:lnTo>
                  <a:lnTo>
                    <a:pt x="2247" y="165"/>
                  </a:lnTo>
                  <a:lnTo>
                    <a:pt x="2214" y="159"/>
                  </a:lnTo>
                  <a:lnTo>
                    <a:pt x="2222" y="115"/>
                  </a:lnTo>
                  <a:lnTo>
                    <a:pt x="2308" y="0"/>
                  </a:lnTo>
                  <a:lnTo>
                    <a:pt x="2352" y="118"/>
                  </a:lnTo>
                  <a:lnTo>
                    <a:pt x="2351" y="159"/>
                  </a:lnTo>
                  <a:lnTo>
                    <a:pt x="2381" y="165"/>
                  </a:lnTo>
                  <a:lnTo>
                    <a:pt x="2381" y="208"/>
                  </a:lnTo>
                  <a:lnTo>
                    <a:pt x="2399" y="334"/>
                  </a:lnTo>
                  <a:lnTo>
                    <a:pt x="2422" y="346"/>
                  </a:lnTo>
                  <a:lnTo>
                    <a:pt x="2437" y="320"/>
                  </a:lnTo>
                  <a:lnTo>
                    <a:pt x="2529" y="375"/>
                  </a:lnTo>
                  <a:lnTo>
                    <a:pt x="2528" y="524"/>
                  </a:lnTo>
                  <a:lnTo>
                    <a:pt x="2566" y="556"/>
                  </a:lnTo>
                  <a:lnTo>
                    <a:pt x="2587" y="734"/>
                  </a:lnTo>
                  <a:lnTo>
                    <a:pt x="2677" y="771"/>
                  </a:lnTo>
                  <a:lnTo>
                    <a:pt x="2695" y="820"/>
                  </a:lnTo>
                  <a:lnTo>
                    <a:pt x="2775" y="848"/>
                  </a:lnTo>
                  <a:lnTo>
                    <a:pt x="2798" y="892"/>
                  </a:lnTo>
                  <a:lnTo>
                    <a:pt x="2775" y="921"/>
                  </a:lnTo>
                  <a:lnTo>
                    <a:pt x="2832" y="976"/>
                  </a:lnTo>
                  <a:lnTo>
                    <a:pt x="2835" y="1053"/>
                  </a:lnTo>
                  <a:lnTo>
                    <a:pt x="2920" y="1053"/>
                  </a:lnTo>
                  <a:lnTo>
                    <a:pt x="2929" y="1162"/>
                  </a:lnTo>
                  <a:lnTo>
                    <a:pt x="3017" y="1259"/>
                  </a:lnTo>
                  <a:lnTo>
                    <a:pt x="3070" y="1405"/>
                  </a:lnTo>
                  <a:lnTo>
                    <a:pt x="3060" y="1518"/>
                  </a:lnTo>
                  <a:lnTo>
                    <a:pt x="3079" y="1615"/>
                  </a:lnTo>
                  <a:lnTo>
                    <a:pt x="3079" y="1615"/>
                  </a:lnTo>
                  <a:close/>
                </a:path>
              </a:pathLst>
            </a:custGeom>
            <a:gradFill flip="none" rotWithShape="1">
              <a:gsLst>
                <a:gs pos="0">
                  <a:srgbClr val="1EA7AE">
                    <a:shade val="30000"/>
                    <a:satMod val="115000"/>
                  </a:srgbClr>
                </a:gs>
                <a:gs pos="50000">
                  <a:srgbClr val="1EA7AE">
                    <a:shade val="67500"/>
                    <a:satMod val="115000"/>
                  </a:srgbClr>
                </a:gs>
                <a:gs pos="100000">
                  <a:srgbClr val="1EA7AE">
                    <a:shade val="100000"/>
                    <a:satMod val="115000"/>
                  </a:srgbClr>
                </a:gs>
              </a:gsLst>
              <a:lin ang="16200000" scaled="1"/>
              <a:tileRect/>
            </a:gradFill>
            <a:ln w="12700">
              <a:solidFill>
                <a:schemeClr val="bg1">
                  <a:lumMod val="50000"/>
                </a:schemeClr>
              </a:solidFill>
              <a:round/>
              <a:headEnd/>
              <a:tailEnd/>
            </a:ln>
            <a:effectLst/>
            <a:scene3d>
              <a:camera prst="obliqueTopLeft"/>
              <a:lightRig rig="threePt" dir="t"/>
            </a:scene3d>
          </p:spPr>
          <p:txBody>
            <a:bodyPr/>
            <a:lstStyle/>
            <a:p>
              <a:pPr eaLnBrk="0" fontAlgn="auto" hangingPunct="0">
                <a:spcBef>
                  <a:spcPts val="0"/>
                </a:spcBef>
                <a:spcAft>
                  <a:spcPts val="0"/>
                </a:spcAft>
                <a:defRPr/>
              </a:pPr>
              <a:endParaRPr lang="en-AU" dirty="0">
                <a:latin typeface="Gill Sans MT" pitchFamily="34" charset="0"/>
                <a:ea typeface="ＭＳ Ｐゴシック" pitchFamily="17" charset="-128"/>
                <a:cs typeface="+mn-cs"/>
              </a:endParaRPr>
            </a:p>
          </p:txBody>
        </p:sp>
      </p:grpSp>
      <p:pic>
        <p:nvPicPr>
          <p:cNvPr id="7" name="Picture 26" descr="New-QER-power"/>
          <p:cNvPicPr>
            <a:picLocks noChangeAspect="1" noChangeArrowheads="1"/>
          </p:cNvPicPr>
          <p:nvPr userDrawn="1"/>
        </p:nvPicPr>
        <p:blipFill>
          <a:blip r:embed="rId2" cstate="email">
            <a:clrChange>
              <a:clrFrom>
                <a:srgbClr val="FFFFFF"/>
              </a:clrFrom>
              <a:clrTo>
                <a:srgbClr val="FFFFFF">
                  <a:alpha val="0"/>
                </a:srgbClr>
              </a:clrTo>
            </a:clrChange>
          </a:blip>
          <a:srcRect/>
          <a:stretch>
            <a:fillRect/>
          </a:stretch>
        </p:blipFill>
        <p:spPr bwMode="auto">
          <a:xfrm>
            <a:off x="3086101" y="4702176"/>
            <a:ext cx="2976563" cy="1071563"/>
          </a:xfrm>
          <a:prstGeom prst="rect">
            <a:avLst/>
          </a:prstGeom>
          <a:noFill/>
          <a:ln w="9525">
            <a:noFill/>
            <a:miter lim="800000"/>
            <a:headEnd/>
            <a:tailEnd/>
          </a:ln>
        </p:spPr>
      </p:pic>
      <p:sp>
        <p:nvSpPr>
          <p:cNvPr id="2" name="Title 1"/>
          <p:cNvSpPr>
            <a:spLocks noGrp="1"/>
          </p:cNvSpPr>
          <p:nvPr>
            <p:ph type="ctrTitle"/>
          </p:nvPr>
        </p:nvSpPr>
        <p:spPr>
          <a:xfrm>
            <a:off x="1555846" y="2334142"/>
            <a:ext cx="6032311" cy="1470025"/>
          </a:xfrm>
          <a:prstGeom prst="rect">
            <a:avLst/>
          </a:prstGeom>
        </p:spPr>
        <p:txBody>
          <a:bodyPr anchor="ctr"/>
          <a:lstStyle>
            <a:lvl1pPr algn="ctr">
              <a:defRPr kumimoji="0" lang="en-AU" sz="4400" b="0" i="0" u="none" strike="noStrike" kern="0" cap="none" spc="0" normalizeH="0" baseline="0" noProof="0" dirty="0">
                <a:ln>
                  <a:noFill/>
                </a:ln>
                <a:solidFill>
                  <a:schemeClr val="bg1"/>
                </a:solidFill>
                <a:effectLst/>
                <a:uLnTx/>
                <a:uFillTx/>
                <a:latin typeface="Gill Sans MT" pitchFamily="34" charset="0"/>
                <a:ea typeface="Adobe Fangsong Std R" pitchFamily="18" charset="-128"/>
                <a:cs typeface="+mj-cs"/>
              </a:defRPr>
            </a:lvl1pPr>
          </a:lstStyle>
          <a:p>
            <a:r>
              <a:rPr lang="en-US" dirty="0" smtClean="0"/>
              <a:t>Click to edit Master title style</a:t>
            </a:r>
            <a:endParaRPr lang="en-AU"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3605" y="2148114"/>
            <a:ext cx="3619500" cy="3947886"/>
          </a:xfrm>
          <a:prstGeom prst="rect">
            <a:avLst/>
          </a:prstGeo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35505" y="2148114"/>
            <a:ext cx="3619500" cy="3947886"/>
          </a:xfrm>
          <a:prstGeom prst="rect">
            <a:avLst/>
          </a:prstGeo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itle 1"/>
          <p:cNvSpPr>
            <a:spLocks noGrp="1"/>
          </p:cNvSpPr>
          <p:nvPr>
            <p:ph type="title"/>
          </p:nvPr>
        </p:nvSpPr>
        <p:spPr>
          <a:xfrm>
            <a:off x="863604" y="765627"/>
            <a:ext cx="7391400" cy="1150259"/>
          </a:xfrm>
          <a:prstGeom prst="rect">
            <a:avLst/>
          </a:prstGeom>
        </p:spPr>
        <p:txBody>
          <a:bodyPr anchor="ctr"/>
          <a:lstStyle>
            <a:lvl1pPr>
              <a:defRPr>
                <a:solidFill>
                  <a:schemeClr val="accent4"/>
                </a:solidFill>
                <a:latin typeface="Gill Sans MT" pitchFamily="34" charset="0"/>
              </a:defRPr>
            </a:lvl1pPr>
          </a:lstStyle>
          <a:p>
            <a:r>
              <a:rPr lang="en-US" dirty="0" smtClean="0"/>
              <a:t>Click to edit Master title style</a:t>
            </a:r>
            <a:endParaRPr lang="en-AU"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863604" y="457899"/>
            <a:ext cx="7391400" cy="783474"/>
          </a:xfrm>
          <a:prstGeom prst="rect">
            <a:avLst/>
          </a:prstGeom>
        </p:spPr>
        <p:txBody>
          <a:bodyPr anchor="ctr"/>
          <a:lstStyle>
            <a:lvl1pPr>
              <a:defRPr>
                <a:solidFill>
                  <a:schemeClr val="accent4"/>
                </a:solidFill>
                <a:latin typeface="Gill Sans MT" pitchFamily="34" charset="0"/>
              </a:defRPr>
            </a:lvl1pPr>
          </a:lstStyle>
          <a:p>
            <a:r>
              <a:rPr lang="en-US" dirty="0" smtClean="0"/>
              <a:t>Click to edit Master title style</a:t>
            </a:r>
            <a:endParaRPr lang="en-AU"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685972"/>
            <a:ext cx="5486400" cy="566738"/>
          </a:xfrm>
          <a:prstGeom prst="rect">
            <a:avLst/>
          </a:prstGeom>
        </p:spPr>
        <p:txBody>
          <a:bodyPr anchor="b"/>
          <a:lstStyle>
            <a:lvl1pPr algn="l">
              <a:defRPr sz="3200" b="0">
                <a:solidFill>
                  <a:schemeClr val="accent4"/>
                </a:solidFill>
                <a:latin typeface="Gill Sans MT" pitchFamily="34" charset="0"/>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1792288" y="612776"/>
            <a:ext cx="5486400" cy="4844596"/>
          </a:xfrm>
          <a:prstGeom prst="rect">
            <a:avLst/>
          </a:prstGeom>
        </p:spPr>
        <p:txBody>
          <a:bodyPr/>
          <a:lstStyle>
            <a:lvl1pPr marL="0" indent="0">
              <a:buNone/>
              <a:defRPr sz="3200">
                <a:latin typeface="Gill Sans M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Footer Placeholder 2"/>
          <p:cNvSpPr>
            <a:spLocks noGrp="1"/>
          </p:cNvSpPr>
          <p:nvPr>
            <p:ph type="ftr" sz="quarter" idx="10"/>
          </p:nvPr>
        </p:nvSpPr>
        <p:spPr/>
        <p:txBody>
          <a:bodyPr/>
          <a:lstStyle>
            <a:lvl1pPr>
              <a:defRPr/>
            </a:lvl1pPr>
          </a:lstStyle>
          <a:p>
            <a:pPr>
              <a:defRPr/>
            </a:pPr>
            <a:r>
              <a:rPr lang="en-AU"/>
              <a:t>Oresomeresources.com</a:t>
            </a:r>
          </a:p>
        </p:txBody>
      </p:sp>
      <p:sp>
        <p:nvSpPr>
          <p:cNvPr id="5" name="Slide Number Placeholder 22"/>
          <p:cNvSpPr>
            <a:spLocks noGrp="1"/>
          </p:cNvSpPr>
          <p:nvPr>
            <p:ph type="sldNum" sz="quarter" idx="11"/>
          </p:nvPr>
        </p:nvSpPr>
        <p:spPr/>
        <p:txBody>
          <a:bodyPr/>
          <a:lstStyle>
            <a:lvl1pPr>
              <a:defRPr/>
            </a:lvl1pPr>
          </a:lstStyle>
          <a:p>
            <a:pPr>
              <a:defRPr/>
            </a:pPr>
            <a:fld id="{3C898F0D-108B-4D07-84EE-8B0A440D846E}" type="slidenum">
              <a:rPr lang="en-AU"/>
              <a:pPr>
                <a:defRPr/>
              </a:pPr>
              <a:t>‹#›</a:t>
            </a:fld>
            <a:endParaRPr lang="en-AU"/>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2"/>
          <p:cNvSpPr>
            <a:spLocks noGrp="1"/>
          </p:cNvSpPr>
          <p:nvPr>
            <p:ph type="ftr" sz="quarter" idx="10"/>
          </p:nvPr>
        </p:nvSpPr>
        <p:spPr/>
        <p:txBody>
          <a:bodyPr/>
          <a:lstStyle>
            <a:lvl1pPr>
              <a:defRPr/>
            </a:lvl1pPr>
          </a:lstStyle>
          <a:p>
            <a:pPr>
              <a:defRPr/>
            </a:pPr>
            <a:r>
              <a:rPr lang="en-AU"/>
              <a:t>Oresomeresources.com</a:t>
            </a:r>
          </a:p>
        </p:txBody>
      </p:sp>
      <p:sp>
        <p:nvSpPr>
          <p:cNvPr id="5" name="Slide Number Placeholder 22"/>
          <p:cNvSpPr>
            <a:spLocks noGrp="1"/>
          </p:cNvSpPr>
          <p:nvPr>
            <p:ph type="sldNum" sz="quarter" idx="11"/>
          </p:nvPr>
        </p:nvSpPr>
        <p:spPr/>
        <p:txBody>
          <a:bodyPr/>
          <a:lstStyle>
            <a:lvl1pPr>
              <a:defRPr/>
            </a:lvl1pPr>
          </a:lstStyle>
          <a:p>
            <a:pPr>
              <a:defRPr/>
            </a:pPr>
            <a:fld id="{BF9E3B31-BBE1-4DD5-A87A-D2810631E06C}" type="slidenum">
              <a:rPr lang="en-AU"/>
              <a:pPr>
                <a:defRPr/>
              </a:pPr>
              <a:t>‹#›</a:t>
            </a:fld>
            <a:endParaRPr lang="en-AU"/>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r>
              <a:rPr lang="en-AU"/>
              <a:t>Oresomeresources.com</a:t>
            </a:r>
          </a:p>
        </p:txBody>
      </p:sp>
      <p:sp>
        <p:nvSpPr>
          <p:cNvPr id="5" name="Slide Number Placeholder 22"/>
          <p:cNvSpPr>
            <a:spLocks noGrp="1"/>
          </p:cNvSpPr>
          <p:nvPr>
            <p:ph type="sldNum" sz="quarter" idx="11"/>
          </p:nvPr>
        </p:nvSpPr>
        <p:spPr/>
        <p:txBody>
          <a:bodyPr/>
          <a:lstStyle>
            <a:lvl1pPr>
              <a:defRPr/>
            </a:lvl1pPr>
          </a:lstStyle>
          <a:p>
            <a:pPr>
              <a:defRPr/>
            </a:pPr>
            <a:fld id="{9A16A822-EF74-4F09-A700-4E1B458040D9}" type="slidenum">
              <a:rPr lang="en-AU"/>
              <a:pPr>
                <a:defRPr/>
              </a:pPr>
              <a:t>‹#›</a:t>
            </a:fld>
            <a:endParaRPr lang="en-A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27"/>
          <p:cNvSpPr>
            <a:spLocks noGrp="1"/>
          </p:cNvSpPr>
          <p:nvPr>
            <p:ph type="dt" sz="half" idx="10"/>
          </p:nvPr>
        </p:nvSpPr>
        <p:spPr/>
        <p:txBody>
          <a:bodyPr/>
          <a:lstStyle>
            <a:lvl1pPr>
              <a:defRPr/>
            </a:lvl1pPr>
          </a:lstStyle>
          <a:p>
            <a:pPr>
              <a:defRPr/>
            </a:pPr>
            <a:fld id="{43472BB3-E6FF-419F-B5B2-34BC41352052}" type="datetimeFigureOut">
              <a:rPr lang="en-US"/>
              <a:pPr>
                <a:defRPr/>
              </a:pPr>
              <a:t>4/8/2011</a:t>
            </a:fld>
            <a:endParaRPr lang="en-GB"/>
          </a:p>
        </p:txBody>
      </p:sp>
      <p:sp>
        <p:nvSpPr>
          <p:cNvPr id="5" name="Footer Placeholder 16"/>
          <p:cNvSpPr>
            <a:spLocks noGrp="1"/>
          </p:cNvSpPr>
          <p:nvPr>
            <p:ph type="ftr" sz="quarter" idx="11"/>
          </p:nvPr>
        </p:nvSpPr>
        <p:spPr/>
        <p:txBody>
          <a:bodyPr/>
          <a:lstStyle>
            <a:lvl1pPr>
              <a:defRPr/>
            </a:lvl1pPr>
          </a:lstStyle>
          <a:p>
            <a:pPr>
              <a:defRPr/>
            </a:pPr>
            <a:endParaRPr lang="en-GB"/>
          </a:p>
        </p:txBody>
      </p:sp>
      <p:sp>
        <p:nvSpPr>
          <p:cNvPr id="6" name="Slide Number Placeholder 28"/>
          <p:cNvSpPr>
            <a:spLocks noGrp="1"/>
          </p:cNvSpPr>
          <p:nvPr>
            <p:ph type="sldNum" sz="quarter" idx="12"/>
          </p:nvPr>
        </p:nvSpPr>
        <p:spPr/>
        <p:txBody>
          <a:bodyPr/>
          <a:lstStyle>
            <a:lvl1pPr>
              <a:defRPr/>
            </a:lvl1pPr>
          </a:lstStyle>
          <a:p>
            <a:pPr>
              <a:defRPr/>
            </a:pPr>
            <a:fld id="{41657B71-B9DE-4FE6-A5F3-46044BEB6F75}" type="slidenum">
              <a:rPr lang="en-GB"/>
              <a:pPr>
                <a:defRPr/>
              </a:pPr>
              <a:t>‹#›</a:t>
            </a:fld>
            <a:endParaRPr lang="en-GB"/>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2"/>
          <p:cNvSpPr>
            <a:spLocks noGrp="1"/>
          </p:cNvSpPr>
          <p:nvPr>
            <p:ph type="ftr" sz="quarter" idx="10"/>
          </p:nvPr>
        </p:nvSpPr>
        <p:spPr/>
        <p:txBody>
          <a:bodyPr/>
          <a:lstStyle>
            <a:lvl1pPr>
              <a:defRPr/>
            </a:lvl1pPr>
          </a:lstStyle>
          <a:p>
            <a:pPr>
              <a:defRPr/>
            </a:pPr>
            <a:r>
              <a:rPr lang="en-AU"/>
              <a:t>Oresomeresources.com</a:t>
            </a:r>
          </a:p>
        </p:txBody>
      </p:sp>
      <p:sp>
        <p:nvSpPr>
          <p:cNvPr id="6" name="Slide Number Placeholder 22"/>
          <p:cNvSpPr>
            <a:spLocks noGrp="1"/>
          </p:cNvSpPr>
          <p:nvPr>
            <p:ph type="sldNum" sz="quarter" idx="11"/>
          </p:nvPr>
        </p:nvSpPr>
        <p:spPr/>
        <p:txBody>
          <a:bodyPr/>
          <a:lstStyle>
            <a:lvl1pPr>
              <a:defRPr/>
            </a:lvl1pPr>
          </a:lstStyle>
          <a:p>
            <a:pPr>
              <a:defRPr/>
            </a:pPr>
            <a:fld id="{16CE450D-DFCE-46CA-98EA-4B2C0D436C3C}" type="slidenum">
              <a:rPr lang="en-AU"/>
              <a:pPr>
                <a:defRPr/>
              </a:pPr>
              <a:t>‹#›</a:t>
            </a:fld>
            <a:endParaRPr lang="en-AU"/>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2"/>
          <p:cNvSpPr>
            <a:spLocks noGrp="1"/>
          </p:cNvSpPr>
          <p:nvPr>
            <p:ph type="ftr" sz="quarter" idx="10"/>
          </p:nvPr>
        </p:nvSpPr>
        <p:spPr/>
        <p:txBody>
          <a:bodyPr/>
          <a:lstStyle>
            <a:lvl1pPr>
              <a:defRPr/>
            </a:lvl1pPr>
          </a:lstStyle>
          <a:p>
            <a:pPr>
              <a:defRPr/>
            </a:pPr>
            <a:r>
              <a:rPr lang="en-AU"/>
              <a:t>Oresomeresources.com</a:t>
            </a:r>
          </a:p>
        </p:txBody>
      </p:sp>
      <p:sp>
        <p:nvSpPr>
          <p:cNvPr id="8" name="Slide Number Placeholder 22"/>
          <p:cNvSpPr>
            <a:spLocks noGrp="1"/>
          </p:cNvSpPr>
          <p:nvPr>
            <p:ph type="sldNum" sz="quarter" idx="11"/>
          </p:nvPr>
        </p:nvSpPr>
        <p:spPr/>
        <p:txBody>
          <a:bodyPr/>
          <a:lstStyle>
            <a:lvl1pPr>
              <a:defRPr/>
            </a:lvl1pPr>
          </a:lstStyle>
          <a:p>
            <a:pPr>
              <a:defRPr/>
            </a:pPr>
            <a:fld id="{6F596706-F6D3-400F-AA09-8F2D78D755F3}" type="slidenum">
              <a:rPr lang="en-AU"/>
              <a:pPr>
                <a:defRPr/>
              </a:pPr>
              <a:t>‹#›</a:t>
            </a:fld>
            <a:endParaRPr lang="en-AU"/>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pPr>
              <a:defRPr/>
            </a:pPr>
            <a:r>
              <a:rPr lang="en-AU"/>
              <a:t>Oresomeresources.com</a:t>
            </a:r>
          </a:p>
        </p:txBody>
      </p:sp>
      <p:sp>
        <p:nvSpPr>
          <p:cNvPr id="4" name="Slide Number Placeholder 22"/>
          <p:cNvSpPr>
            <a:spLocks noGrp="1"/>
          </p:cNvSpPr>
          <p:nvPr>
            <p:ph type="sldNum" sz="quarter" idx="11"/>
          </p:nvPr>
        </p:nvSpPr>
        <p:spPr/>
        <p:txBody>
          <a:bodyPr/>
          <a:lstStyle>
            <a:lvl1pPr>
              <a:defRPr/>
            </a:lvl1pPr>
          </a:lstStyle>
          <a:p>
            <a:pPr>
              <a:defRPr/>
            </a:pPr>
            <a:fld id="{438E1EB2-791D-4F70-BFB3-FC88B0F68ACD}" type="slidenum">
              <a:rPr lang="en-AU"/>
              <a:pPr>
                <a:defRPr/>
              </a:pPr>
              <a:t>‹#›</a:t>
            </a:fld>
            <a:endParaRPr lang="en-AU"/>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AU"/>
              <a:t>Oresomeresources.com</a:t>
            </a:r>
          </a:p>
        </p:txBody>
      </p:sp>
      <p:sp>
        <p:nvSpPr>
          <p:cNvPr id="3" name="Slide Number Placeholder 22"/>
          <p:cNvSpPr>
            <a:spLocks noGrp="1"/>
          </p:cNvSpPr>
          <p:nvPr>
            <p:ph type="sldNum" sz="quarter" idx="11"/>
          </p:nvPr>
        </p:nvSpPr>
        <p:spPr/>
        <p:txBody>
          <a:bodyPr/>
          <a:lstStyle>
            <a:lvl1pPr>
              <a:defRPr/>
            </a:lvl1pPr>
          </a:lstStyle>
          <a:p>
            <a:pPr>
              <a:defRPr/>
            </a:pPr>
            <a:fld id="{F989BD8A-4E90-4EB6-8C15-E52F98656EF2}" type="slidenum">
              <a:rPr lang="en-AU"/>
              <a:pPr>
                <a:defRPr/>
              </a:pPr>
              <a:t>‹#›</a:t>
            </a:fld>
            <a:endParaRPr lang="en-AU"/>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r>
              <a:rPr lang="en-AU"/>
              <a:t>Oresomeresources.com</a:t>
            </a:r>
          </a:p>
        </p:txBody>
      </p:sp>
      <p:sp>
        <p:nvSpPr>
          <p:cNvPr id="6" name="Slide Number Placeholder 22"/>
          <p:cNvSpPr>
            <a:spLocks noGrp="1"/>
          </p:cNvSpPr>
          <p:nvPr>
            <p:ph type="sldNum" sz="quarter" idx="11"/>
          </p:nvPr>
        </p:nvSpPr>
        <p:spPr/>
        <p:txBody>
          <a:bodyPr/>
          <a:lstStyle>
            <a:lvl1pPr>
              <a:defRPr/>
            </a:lvl1pPr>
          </a:lstStyle>
          <a:p>
            <a:pPr>
              <a:defRPr/>
            </a:pPr>
            <a:fld id="{0106D5B0-AF7A-4C55-868B-9620218F82BA}" type="slidenum">
              <a:rPr lang="en-AU"/>
              <a:pPr>
                <a:defRPr/>
              </a:pPr>
              <a:t>‹#›</a:t>
            </a:fld>
            <a:endParaRPr lang="en-AU"/>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r>
              <a:rPr lang="en-AU"/>
              <a:t>Oresomeresources.com</a:t>
            </a:r>
          </a:p>
        </p:txBody>
      </p:sp>
      <p:sp>
        <p:nvSpPr>
          <p:cNvPr id="6" name="Slide Number Placeholder 22"/>
          <p:cNvSpPr>
            <a:spLocks noGrp="1"/>
          </p:cNvSpPr>
          <p:nvPr>
            <p:ph type="sldNum" sz="quarter" idx="11"/>
          </p:nvPr>
        </p:nvSpPr>
        <p:spPr/>
        <p:txBody>
          <a:bodyPr/>
          <a:lstStyle>
            <a:lvl1pPr>
              <a:defRPr/>
            </a:lvl1pPr>
          </a:lstStyle>
          <a:p>
            <a:pPr>
              <a:defRPr/>
            </a:pPr>
            <a:fld id="{300473E0-28A8-4A61-B946-6B9B6E2CEE8F}" type="slidenum">
              <a:rPr lang="en-AU"/>
              <a:pPr>
                <a:defRPr/>
              </a:pPr>
              <a:t>‹#›</a:t>
            </a:fld>
            <a:endParaRPr lang="en-AU"/>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2"/>
          <p:cNvSpPr>
            <a:spLocks noGrp="1"/>
          </p:cNvSpPr>
          <p:nvPr>
            <p:ph type="ftr" sz="quarter" idx="10"/>
          </p:nvPr>
        </p:nvSpPr>
        <p:spPr/>
        <p:txBody>
          <a:bodyPr/>
          <a:lstStyle>
            <a:lvl1pPr>
              <a:defRPr/>
            </a:lvl1pPr>
          </a:lstStyle>
          <a:p>
            <a:pPr>
              <a:defRPr/>
            </a:pPr>
            <a:r>
              <a:rPr lang="en-AU"/>
              <a:t>Oresomeresources.com</a:t>
            </a:r>
          </a:p>
        </p:txBody>
      </p:sp>
      <p:sp>
        <p:nvSpPr>
          <p:cNvPr id="5" name="Slide Number Placeholder 22"/>
          <p:cNvSpPr>
            <a:spLocks noGrp="1"/>
          </p:cNvSpPr>
          <p:nvPr>
            <p:ph type="sldNum" sz="quarter" idx="11"/>
          </p:nvPr>
        </p:nvSpPr>
        <p:spPr/>
        <p:txBody>
          <a:bodyPr/>
          <a:lstStyle>
            <a:lvl1pPr>
              <a:defRPr/>
            </a:lvl1pPr>
          </a:lstStyle>
          <a:p>
            <a:pPr>
              <a:defRPr/>
            </a:pPr>
            <a:fld id="{6E92A814-21E0-4B36-B599-A42B910D65B0}" type="slidenum">
              <a:rPr lang="en-AU"/>
              <a:pPr>
                <a:defRPr/>
              </a:pPr>
              <a:t>‹#›</a:t>
            </a:fld>
            <a:endParaRPr lang="en-AU"/>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2"/>
          <p:cNvSpPr>
            <a:spLocks noGrp="1"/>
          </p:cNvSpPr>
          <p:nvPr>
            <p:ph type="ftr" sz="quarter" idx="10"/>
          </p:nvPr>
        </p:nvSpPr>
        <p:spPr/>
        <p:txBody>
          <a:bodyPr/>
          <a:lstStyle>
            <a:lvl1pPr>
              <a:defRPr/>
            </a:lvl1pPr>
          </a:lstStyle>
          <a:p>
            <a:pPr>
              <a:defRPr/>
            </a:pPr>
            <a:r>
              <a:rPr lang="en-AU"/>
              <a:t>Oresomeresources.com</a:t>
            </a:r>
          </a:p>
        </p:txBody>
      </p:sp>
      <p:sp>
        <p:nvSpPr>
          <p:cNvPr id="5" name="Slide Number Placeholder 22"/>
          <p:cNvSpPr>
            <a:spLocks noGrp="1"/>
          </p:cNvSpPr>
          <p:nvPr>
            <p:ph type="sldNum" sz="quarter" idx="11"/>
          </p:nvPr>
        </p:nvSpPr>
        <p:spPr/>
        <p:txBody>
          <a:bodyPr/>
          <a:lstStyle>
            <a:lvl1pPr>
              <a:defRPr/>
            </a:lvl1pPr>
          </a:lstStyle>
          <a:p>
            <a:pPr>
              <a:defRPr/>
            </a:pPr>
            <a:fld id="{65CCF1D7-0E6F-4004-ACF9-B59EE1B6EEB8}" type="slidenum">
              <a:rPr lang="en-AU"/>
              <a:pPr>
                <a:defRPr/>
              </a:pPr>
              <a:t>‹#›</a:t>
            </a:fld>
            <a:endParaRPr lang="en-AU"/>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Slide Number Placeholder 3"/>
          <p:cNvSpPr>
            <a:spLocks noGrp="1"/>
          </p:cNvSpPr>
          <p:nvPr>
            <p:ph type="sldNum" sz="quarter" idx="10"/>
          </p:nvPr>
        </p:nvSpPr>
        <p:spPr/>
        <p:txBody>
          <a:bodyPr/>
          <a:lstStyle>
            <a:lvl1pPr>
              <a:defRPr/>
            </a:lvl1pPr>
          </a:lstStyle>
          <a:p>
            <a:pPr>
              <a:defRPr/>
            </a:pPr>
            <a:fld id="{FF4C4163-D9FE-4546-9F60-DB10C3EE58AB}" type="slidenum">
              <a:rPr lang="en-AU"/>
              <a:pPr>
                <a:defRPr/>
              </a:pPr>
              <a:t>‹#›</a:t>
            </a:fld>
            <a:endParaRPr lang="en-AU"/>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pPr>
              <a:defRPr/>
            </a:pPr>
            <a:fld id="{2FF6B867-5BA3-455A-8480-16216AC44FCB}" type="slidenum">
              <a:rPr lang="en-AU"/>
              <a:pPr>
                <a:defRPr/>
              </a:pPr>
              <a:t>‹#›</a:t>
            </a:fld>
            <a:endParaRPr lang="en-A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7"/>
          <p:cNvSpPr>
            <a:spLocks noGrp="1"/>
          </p:cNvSpPr>
          <p:nvPr>
            <p:ph type="dt" sz="half" idx="10"/>
          </p:nvPr>
        </p:nvSpPr>
        <p:spPr/>
        <p:txBody>
          <a:bodyPr/>
          <a:lstStyle>
            <a:lvl1pPr>
              <a:defRPr/>
            </a:lvl1pPr>
          </a:lstStyle>
          <a:p>
            <a:pPr>
              <a:defRPr/>
            </a:pPr>
            <a:fld id="{3C6F1156-27DD-428A-A3EB-73997E6C9825}" type="datetimeFigureOut">
              <a:rPr lang="en-US"/>
              <a:pPr>
                <a:defRPr/>
              </a:pPr>
              <a:t>4/8/2011</a:t>
            </a:fld>
            <a:endParaRPr lang="en-GB"/>
          </a:p>
        </p:txBody>
      </p:sp>
      <p:sp>
        <p:nvSpPr>
          <p:cNvPr id="5" name="Footer Placeholder 16"/>
          <p:cNvSpPr>
            <a:spLocks noGrp="1"/>
          </p:cNvSpPr>
          <p:nvPr>
            <p:ph type="ftr" sz="quarter" idx="11"/>
          </p:nvPr>
        </p:nvSpPr>
        <p:spPr/>
        <p:txBody>
          <a:bodyPr/>
          <a:lstStyle>
            <a:lvl1pPr>
              <a:defRPr/>
            </a:lvl1pPr>
          </a:lstStyle>
          <a:p>
            <a:pPr>
              <a:defRPr/>
            </a:pPr>
            <a:endParaRPr lang="en-GB"/>
          </a:p>
        </p:txBody>
      </p:sp>
      <p:sp>
        <p:nvSpPr>
          <p:cNvPr id="6" name="Slide Number Placeholder 28"/>
          <p:cNvSpPr>
            <a:spLocks noGrp="1"/>
          </p:cNvSpPr>
          <p:nvPr>
            <p:ph type="sldNum" sz="quarter" idx="12"/>
          </p:nvPr>
        </p:nvSpPr>
        <p:spPr/>
        <p:txBody>
          <a:bodyPr/>
          <a:lstStyle>
            <a:lvl1pPr>
              <a:defRPr/>
            </a:lvl1pPr>
          </a:lstStyle>
          <a:p>
            <a:pPr>
              <a:defRPr/>
            </a:pPr>
            <a:fld id="{10F28F24-990E-4C4B-9AD7-CA8A0DDAEDD6}" type="slidenum">
              <a:rPr lang="en-GB"/>
              <a:pPr>
                <a:defRPr/>
              </a:pPr>
              <a:t>‹#›</a:t>
            </a:fld>
            <a:endParaRPr lang="en-GB"/>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C991B25D-012D-4F01-B40D-AC5BD7F65A63}" type="slidenum">
              <a:rPr lang="en-AU"/>
              <a:pPr>
                <a:defRPr/>
              </a:pPr>
              <a:t>‹#›</a:t>
            </a:fld>
            <a:endParaRPr lang="en-AU"/>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3"/>
          <p:cNvSpPr>
            <a:spLocks noGrp="1"/>
          </p:cNvSpPr>
          <p:nvPr>
            <p:ph type="sldNum" sz="quarter" idx="10"/>
          </p:nvPr>
        </p:nvSpPr>
        <p:spPr/>
        <p:txBody>
          <a:bodyPr/>
          <a:lstStyle>
            <a:lvl1pPr>
              <a:defRPr/>
            </a:lvl1pPr>
          </a:lstStyle>
          <a:p>
            <a:pPr>
              <a:defRPr/>
            </a:pPr>
            <a:fld id="{858D8337-80E2-4A41-AD5C-876908E442F9}" type="slidenum">
              <a:rPr lang="en-AU"/>
              <a:pPr>
                <a:defRPr/>
              </a:pPr>
              <a:t>‹#›</a:t>
            </a:fld>
            <a:endParaRPr lang="en-AU"/>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3"/>
          <p:cNvSpPr>
            <a:spLocks noGrp="1"/>
          </p:cNvSpPr>
          <p:nvPr>
            <p:ph type="sldNum" sz="quarter" idx="10"/>
          </p:nvPr>
        </p:nvSpPr>
        <p:spPr/>
        <p:txBody>
          <a:bodyPr/>
          <a:lstStyle>
            <a:lvl1pPr>
              <a:defRPr/>
            </a:lvl1pPr>
          </a:lstStyle>
          <a:p>
            <a:pPr>
              <a:defRPr/>
            </a:pPr>
            <a:fld id="{8E233514-E420-41A3-8FEC-7540BCAD29AB}" type="slidenum">
              <a:rPr lang="en-AU"/>
              <a:pPr>
                <a:defRPr/>
              </a:pPr>
              <a:t>‹#›</a:t>
            </a:fld>
            <a:endParaRPr lang="en-AU"/>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Slide Number Placeholder 3"/>
          <p:cNvSpPr>
            <a:spLocks noGrp="1"/>
          </p:cNvSpPr>
          <p:nvPr>
            <p:ph type="sldNum" sz="quarter" idx="10"/>
          </p:nvPr>
        </p:nvSpPr>
        <p:spPr/>
        <p:txBody>
          <a:bodyPr/>
          <a:lstStyle>
            <a:lvl1pPr>
              <a:defRPr/>
            </a:lvl1pPr>
          </a:lstStyle>
          <a:p>
            <a:pPr>
              <a:defRPr/>
            </a:pPr>
            <a:fld id="{8D76BA53-EAFF-4425-889B-1803E8F0EC87}" type="slidenum">
              <a:rPr lang="en-AU"/>
              <a:pPr>
                <a:defRPr/>
              </a:pPr>
              <a:t>‹#›</a:t>
            </a:fld>
            <a:endParaRPr lang="en-AU"/>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526734D3-6EC2-44DA-B61F-47B25EEF7E51}" type="slidenum">
              <a:rPr lang="en-AU"/>
              <a:pPr>
                <a:defRPr/>
              </a:pPr>
              <a:t>‹#›</a:t>
            </a:fld>
            <a:endParaRPr lang="en-AU"/>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EF4D2AA0-94B3-4808-A7F2-C216D816AF7F}" type="slidenum">
              <a:rPr lang="en-AU"/>
              <a:pPr>
                <a:defRPr/>
              </a:pPr>
              <a:t>‹#›</a:t>
            </a:fld>
            <a:endParaRPr lang="en-AU"/>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E88CC8F0-054F-4B8E-AD0B-86B0E82099EE}" type="slidenum">
              <a:rPr lang="en-AU"/>
              <a:pPr>
                <a:defRPr/>
              </a:pPr>
              <a:t>‹#›</a:t>
            </a:fld>
            <a:endParaRPr lang="en-AU"/>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pPr>
              <a:defRPr/>
            </a:pPr>
            <a:fld id="{C43C8B49-8237-4D7A-B749-9F588249FFF3}" type="slidenum">
              <a:rPr lang="en-AU"/>
              <a:pPr>
                <a:defRPr/>
              </a:pPr>
              <a:t>‹#›</a:t>
            </a:fld>
            <a:endParaRPr lang="en-AU"/>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pPr>
              <a:defRPr/>
            </a:pPr>
            <a:fld id="{8C984B45-AE53-4408-9648-4C9300D0AA7A}" type="slidenum">
              <a:rPr lang="en-AU"/>
              <a:pPr>
                <a:defRPr/>
              </a:pPr>
              <a:t>‹#›</a:t>
            </a:fld>
            <a:endParaRPr lang="en-A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27"/>
          <p:cNvSpPr>
            <a:spLocks noGrp="1"/>
          </p:cNvSpPr>
          <p:nvPr>
            <p:ph type="dt" sz="half" idx="10"/>
          </p:nvPr>
        </p:nvSpPr>
        <p:spPr/>
        <p:txBody>
          <a:bodyPr/>
          <a:lstStyle>
            <a:lvl1pPr>
              <a:defRPr/>
            </a:lvl1pPr>
          </a:lstStyle>
          <a:p>
            <a:pPr>
              <a:defRPr/>
            </a:pPr>
            <a:fld id="{EE5E373A-4462-48EC-B1D5-547F30898145}" type="datetimeFigureOut">
              <a:rPr lang="en-US"/>
              <a:pPr>
                <a:defRPr/>
              </a:pPr>
              <a:t>4/8/2011</a:t>
            </a:fld>
            <a:endParaRPr lang="en-GB"/>
          </a:p>
        </p:txBody>
      </p:sp>
      <p:sp>
        <p:nvSpPr>
          <p:cNvPr id="6" name="Footer Placeholder 16"/>
          <p:cNvSpPr>
            <a:spLocks noGrp="1"/>
          </p:cNvSpPr>
          <p:nvPr>
            <p:ph type="ftr" sz="quarter" idx="11"/>
          </p:nvPr>
        </p:nvSpPr>
        <p:spPr/>
        <p:txBody>
          <a:bodyPr/>
          <a:lstStyle>
            <a:lvl1pPr>
              <a:defRPr/>
            </a:lvl1pPr>
          </a:lstStyle>
          <a:p>
            <a:pPr>
              <a:defRPr/>
            </a:pPr>
            <a:endParaRPr lang="en-GB"/>
          </a:p>
        </p:txBody>
      </p:sp>
      <p:sp>
        <p:nvSpPr>
          <p:cNvPr id="7" name="Slide Number Placeholder 28"/>
          <p:cNvSpPr>
            <a:spLocks noGrp="1"/>
          </p:cNvSpPr>
          <p:nvPr>
            <p:ph type="sldNum" sz="quarter" idx="12"/>
          </p:nvPr>
        </p:nvSpPr>
        <p:spPr/>
        <p:txBody>
          <a:bodyPr/>
          <a:lstStyle>
            <a:lvl1pPr>
              <a:defRPr/>
            </a:lvl1pPr>
          </a:lstStyle>
          <a:p>
            <a:pPr>
              <a:defRPr/>
            </a:pPr>
            <a:fld id="{D8A62C28-ADBD-402D-8267-1EE8C6251133}" type="slidenum">
              <a:rPr lang="en-GB"/>
              <a:pPr>
                <a:defRPr/>
              </a:pPr>
              <a:t>‹#›</a:t>
            </a:fld>
            <a:endParaRPr lang="en-GB"/>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27"/>
          <p:cNvSpPr>
            <a:spLocks noGrp="1"/>
          </p:cNvSpPr>
          <p:nvPr>
            <p:ph type="dt" sz="half" idx="10"/>
          </p:nvPr>
        </p:nvSpPr>
        <p:spPr/>
        <p:txBody>
          <a:bodyPr/>
          <a:lstStyle>
            <a:lvl1pPr>
              <a:defRPr/>
            </a:lvl1pPr>
          </a:lstStyle>
          <a:p>
            <a:pPr>
              <a:defRPr/>
            </a:pPr>
            <a:fld id="{3AE5E671-01C6-4FAB-B8D4-6CE88FA76086}" type="datetimeFigureOut">
              <a:rPr lang="en-US"/>
              <a:pPr>
                <a:defRPr/>
              </a:pPr>
              <a:t>4/8/2011</a:t>
            </a:fld>
            <a:endParaRPr lang="en-GB"/>
          </a:p>
        </p:txBody>
      </p:sp>
      <p:sp>
        <p:nvSpPr>
          <p:cNvPr id="8" name="Footer Placeholder 16"/>
          <p:cNvSpPr>
            <a:spLocks noGrp="1"/>
          </p:cNvSpPr>
          <p:nvPr>
            <p:ph type="ftr" sz="quarter" idx="11"/>
          </p:nvPr>
        </p:nvSpPr>
        <p:spPr/>
        <p:txBody>
          <a:bodyPr/>
          <a:lstStyle>
            <a:lvl1pPr>
              <a:defRPr/>
            </a:lvl1pPr>
          </a:lstStyle>
          <a:p>
            <a:pPr>
              <a:defRPr/>
            </a:pPr>
            <a:endParaRPr lang="en-GB"/>
          </a:p>
        </p:txBody>
      </p:sp>
      <p:sp>
        <p:nvSpPr>
          <p:cNvPr id="9" name="Slide Number Placeholder 28"/>
          <p:cNvSpPr>
            <a:spLocks noGrp="1"/>
          </p:cNvSpPr>
          <p:nvPr>
            <p:ph type="sldNum" sz="quarter" idx="12"/>
          </p:nvPr>
        </p:nvSpPr>
        <p:spPr/>
        <p:txBody>
          <a:bodyPr/>
          <a:lstStyle>
            <a:lvl1pPr>
              <a:defRPr/>
            </a:lvl1pPr>
          </a:lstStyle>
          <a:p>
            <a:pPr>
              <a:defRPr/>
            </a:pPr>
            <a:fld id="{86E6AC5C-2BC1-46CA-89AF-51BA6B852124}" type="slidenum">
              <a:rPr lang="en-GB"/>
              <a:pPr>
                <a:defRPr/>
              </a:pPr>
              <a:t>‹#›</a:t>
            </a:fld>
            <a:endParaRPr lang="en-GB"/>
          </a:p>
        </p:txBody>
      </p:sp>
    </p:spTree>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7"/>
          <p:cNvSpPr>
            <a:spLocks noGrp="1"/>
          </p:cNvSpPr>
          <p:nvPr>
            <p:ph type="dt" sz="half" idx="10"/>
          </p:nvPr>
        </p:nvSpPr>
        <p:spPr/>
        <p:txBody>
          <a:bodyPr/>
          <a:lstStyle>
            <a:lvl1pPr>
              <a:defRPr/>
            </a:lvl1pPr>
          </a:lstStyle>
          <a:p>
            <a:pPr>
              <a:defRPr/>
            </a:pPr>
            <a:fld id="{895B701F-F01C-4A02-8A43-0CED014A0F6B}" type="datetimeFigureOut">
              <a:rPr lang="en-US"/>
              <a:pPr>
                <a:defRPr/>
              </a:pPr>
              <a:t>4/8/2011</a:t>
            </a:fld>
            <a:endParaRPr lang="en-GB"/>
          </a:p>
        </p:txBody>
      </p:sp>
      <p:sp>
        <p:nvSpPr>
          <p:cNvPr id="4" name="Footer Placeholder 16"/>
          <p:cNvSpPr>
            <a:spLocks noGrp="1"/>
          </p:cNvSpPr>
          <p:nvPr>
            <p:ph type="ftr" sz="quarter" idx="11"/>
          </p:nvPr>
        </p:nvSpPr>
        <p:spPr/>
        <p:txBody>
          <a:bodyPr/>
          <a:lstStyle>
            <a:lvl1pPr>
              <a:defRPr/>
            </a:lvl1pPr>
          </a:lstStyle>
          <a:p>
            <a:pPr>
              <a:defRPr/>
            </a:pPr>
            <a:endParaRPr lang="en-GB"/>
          </a:p>
        </p:txBody>
      </p:sp>
      <p:sp>
        <p:nvSpPr>
          <p:cNvPr id="5" name="Slide Number Placeholder 28"/>
          <p:cNvSpPr>
            <a:spLocks noGrp="1"/>
          </p:cNvSpPr>
          <p:nvPr>
            <p:ph type="sldNum" sz="quarter" idx="12"/>
          </p:nvPr>
        </p:nvSpPr>
        <p:spPr/>
        <p:txBody>
          <a:bodyPr/>
          <a:lstStyle>
            <a:lvl1pPr>
              <a:defRPr/>
            </a:lvl1pPr>
          </a:lstStyle>
          <a:p>
            <a:pPr>
              <a:defRPr/>
            </a:pPr>
            <a:fld id="{2427B479-B28D-42EC-ADD1-233E503C3548}" type="slidenum">
              <a:rPr lang="en-GB"/>
              <a:pPr>
                <a:defRPr/>
              </a:pPr>
              <a:t>‹#›</a:t>
            </a:fld>
            <a:endParaRPr lang="en-GB"/>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6BFD55D9-1EB7-4412-AE9C-1743C4DA9762}" type="datetimeFigureOut">
              <a:rPr lang="en-US"/>
              <a:pPr>
                <a:defRPr/>
              </a:pPr>
              <a:t>4/8/2011</a:t>
            </a:fld>
            <a:endParaRPr lang="en-GB"/>
          </a:p>
        </p:txBody>
      </p:sp>
      <p:sp>
        <p:nvSpPr>
          <p:cNvPr id="3" name="Footer Placeholder 16"/>
          <p:cNvSpPr>
            <a:spLocks noGrp="1"/>
          </p:cNvSpPr>
          <p:nvPr>
            <p:ph type="ftr" sz="quarter" idx="11"/>
          </p:nvPr>
        </p:nvSpPr>
        <p:spPr/>
        <p:txBody>
          <a:bodyPr/>
          <a:lstStyle>
            <a:lvl1pPr>
              <a:defRPr/>
            </a:lvl1pPr>
          </a:lstStyle>
          <a:p>
            <a:pPr>
              <a:defRPr/>
            </a:pPr>
            <a:endParaRPr lang="en-GB"/>
          </a:p>
        </p:txBody>
      </p:sp>
      <p:sp>
        <p:nvSpPr>
          <p:cNvPr id="4" name="Slide Number Placeholder 28"/>
          <p:cNvSpPr>
            <a:spLocks noGrp="1"/>
          </p:cNvSpPr>
          <p:nvPr>
            <p:ph type="sldNum" sz="quarter" idx="12"/>
          </p:nvPr>
        </p:nvSpPr>
        <p:spPr/>
        <p:txBody>
          <a:bodyPr/>
          <a:lstStyle>
            <a:lvl1pPr>
              <a:defRPr/>
            </a:lvl1pPr>
          </a:lstStyle>
          <a:p>
            <a:pPr>
              <a:defRPr/>
            </a:pPr>
            <a:fld id="{C14CF8CC-6D54-4790-ACD0-FE1748937A49}" type="slidenum">
              <a:rPr lang="en-GB"/>
              <a:pPr>
                <a:defRPr/>
              </a:pPr>
              <a:t>‹#›</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p:txBody>
          <a:bodyPr/>
          <a:lstStyle>
            <a:lvl1pPr>
              <a:defRPr/>
            </a:lvl1pPr>
          </a:lstStyle>
          <a:p>
            <a:pPr>
              <a:defRPr/>
            </a:pPr>
            <a:fld id="{11E874E0-B6E4-481C-9DFD-AA461714F039}" type="datetimeFigureOut">
              <a:rPr lang="en-US"/>
              <a:pPr>
                <a:defRPr/>
              </a:pPr>
              <a:t>4/8/2011</a:t>
            </a:fld>
            <a:endParaRPr lang="en-GB"/>
          </a:p>
        </p:txBody>
      </p:sp>
      <p:sp>
        <p:nvSpPr>
          <p:cNvPr id="6" name="Footer Placeholder 16"/>
          <p:cNvSpPr>
            <a:spLocks noGrp="1"/>
          </p:cNvSpPr>
          <p:nvPr>
            <p:ph type="ftr" sz="quarter" idx="11"/>
          </p:nvPr>
        </p:nvSpPr>
        <p:spPr/>
        <p:txBody>
          <a:bodyPr/>
          <a:lstStyle>
            <a:lvl1pPr>
              <a:defRPr/>
            </a:lvl1pPr>
          </a:lstStyle>
          <a:p>
            <a:pPr>
              <a:defRPr/>
            </a:pPr>
            <a:endParaRPr lang="en-GB"/>
          </a:p>
        </p:txBody>
      </p:sp>
      <p:sp>
        <p:nvSpPr>
          <p:cNvPr id="7" name="Slide Number Placeholder 28"/>
          <p:cNvSpPr>
            <a:spLocks noGrp="1"/>
          </p:cNvSpPr>
          <p:nvPr>
            <p:ph type="sldNum" sz="quarter" idx="12"/>
          </p:nvPr>
        </p:nvSpPr>
        <p:spPr/>
        <p:txBody>
          <a:bodyPr/>
          <a:lstStyle>
            <a:lvl1pPr>
              <a:defRPr/>
            </a:lvl1pPr>
          </a:lstStyle>
          <a:p>
            <a:pPr>
              <a:defRPr/>
            </a:pPr>
            <a:fld id="{684B2A7F-AC9C-4C25-A810-437F3BFB4179}" type="slidenum">
              <a:rPr lang="en-GB"/>
              <a:pPr>
                <a:defRPr/>
              </a:pPr>
              <a:t>‹#›</a:t>
            </a:fld>
            <a:endParaRPr lang="en-GB"/>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p:txBody>
          <a:bodyPr/>
          <a:lstStyle>
            <a:lvl1pPr>
              <a:defRPr/>
            </a:lvl1pPr>
          </a:lstStyle>
          <a:p>
            <a:pPr>
              <a:defRPr/>
            </a:pPr>
            <a:fld id="{DADE23D4-1E15-4F54-B9C8-FCD123B8E87F}" type="datetimeFigureOut">
              <a:rPr lang="en-US"/>
              <a:pPr>
                <a:defRPr/>
              </a:pPr>
              <a:t>4/8/2011</a:t>
            </a:fld>
            <a:endParaRPr lang="en-GB"/>
          </a:p>
        </p:txBody>
      </p:sp>
      <p:sp>
        <p:nvSpPr>
          <p:cNvPr id="6" name="Footer Placeholder 16"/>
          <p:cNvSpPr>
            <a:spLocks noGrp="1"/>
          </p:cNvSpPr>
          <p:nvPr>
            <p:ph type="ftr" sz="quarter" idx="11"/>
          </p:nvPr>
        </p:nvSpPr>
        <p:spPr/>
        <p:txBody>
          <a:bodyPr/>
          <a:lstStyle>
            <a:lvl1pPr>
              <a:defRPr/>
            </a:lvl1pPr>
          </a:lstStyle>
          <a:p>
            <a:pPr>
              <a:defRPr/>
            </a:pPr>
            <a:endParaRPr lang="en-GB"/>
          </a:p>
        </p:txBody>
      </p:sp>
      <p:sp>
        <p:nvSpPr>
          <p:cNvPr id="7" name="Slide Number Placeholder 28"/>
          <p:cNvSpPr>
            <a:spLocks noGrp="1"/>
          </p:cNvSpPr>
          <p:nvPr>
            <p:ph type="sldNum" sz="quarter" idx="12"/>
          </p:nvPr>
        </p:nvSpPr>
        <p:spPr/>
        <p:txBody>
          <a:bodyPr/>
          <a:lstStyle>
            <a:lvl1pPr>
              <a:defRPr/>
            </a:lvl1pPr>
          </a:lstStyle>
          <a:p>
            <a:pPr>
              <a:defRPr/>
            </a:pPr>
            <a:fld id="{6FD35A30-957F-4E5C-AF3F-A3B2FE0C2DDA}" type="slidenum">
              <a:rPr lang="en-GB"/>
              <a:pPr>
                <a:defRPr/>
              </a:pPr>
              <a:t>‹#›</a:t>
            </a:fld>
            <a:endParaRPr lang="en-GB"/>
          </a:p>
        </p:txBody>
      </p:sp>
    </p:spTree>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pic>
        <p:nvPicPr>
          <p:cNvPr id="1026" name="Picture 5" descr="QRC-logo-WHT.png"/>
          <p:cNvPicPr>
            <a:picLocks noChangeAspect="1"/>
          </p:cNvPicPr>
          <p:nvPr/>
        </p:nvPicPr>
        <p:blipFill>
          <a:blip r:embed="rId19" cstate="email"/>
          <a:srcRect/>
          <a:stretch>
            <a:fillRect/>
          </a:stretch>
        </p:blipFill>
        <p:spPr bwMode="auto">
          <a:xfrm>
            <a:off x="7854950" y="6034088"/>
            <a:ext cx="1136650" cy="595312"/>
          </a:xfrm>
          <a:prstGeom prst="rect">
            <a:avLst/>
          </a:prstGeom>
          <a:noFill/>
          <a:ln w="9525">
            <a:noFill/>
            <a:miter lim="800000"/>
            <a:headEnd/>
            <a:tailEnd/>
          </a:ln>
        </p:spPr>
      </p:pic>
      <p:sp>
        <p:nvSpPr>
          <p:cNvPr id="5" name="Date Placeholder 27"/>
          <p:cNvSpPr>
            <a:spLocks noGrp="1"/>
          </p:cNvSpPr>
          <p:nvPr>
            <p:ph type="dt" sz="half" idx="2"/>
          </p:nvPr>
        </p:nvSpPr>
        <p:spPr>
          <a:xfrm>
            <a:off x="76200" y="6199188"/>
            <a:ext cx="609600" cy="430212"/>
          </a:xfrm>
          <a:prstGeom prst="rect">
            <a:avLst/>
          </a:prstGeom>
        </p:spPr>
        <p:txBody>
          <a:bodyPr vert="horz" wrap="square" lIns="91440" tIns="45720" rIns="91440" bIns="45720" numCol="1" anchor="b" anchorCtr="0" compatLnSpc="1">
            <a:prstTxWarp prst="textNoShape">
              <a:avLst/>
            </a:prstTxWarp>
            <a:noAutofit/>
          </a:bodyPr>
          <a:lstStyle>
            <a:lvl1pPr algn="ctr">
              <a:buClrTx/>
              <a:buSzTx/>
              <a:buFontTx/>
              <a:buNone/>
              <a:defRPr sz="1000">
                <a:solidFill>
                  <a:srgbClr val="FFFFFF"/>
                </a:solidFill>
                <a:ea typeface="+mn-ea"/>
                <a:cs typeface="Arial" charset="0"/>
              </a:defRPr>
            </a:lvl1pPr>
          </a:lstStyle>
          <a:p>
            <a:pPr>
              <a:defRPr/>
            </a:pPr>
            <a:fld id="{4D400BFE-1F5A-4E93-B43F-E00714C4B3FB}" type="datetimeFigureOut">
              <a:rPr lang="en-US"/>
              <a:pPr>
                <a:defRPr/>
              </a:pPr>
              <a:t>4/8/2011</a:t>
            </a:fld>
            <a:endParaRPr lang="en-GB"/>
          </a:p>
        </p:txBody>
      </p:sp>
      <p:sp>
        <p:nvSpPr>
          <p:cNvPr id="6" name="Footer Placeholder 16"/>
          <p:cNvSpPr>
            <a:spLocks noGrp="1"/>
          </p:cNvSpPr>
          <p:nvPr>
            <p:ph type="ftr" sz="quarter" idx="3"/>
          </p:nvPr>
        </p:nvSpPr>
        <p:spPr>
          <a:xfrm>
            <a:off x="3276600" y="5646738"/>
            <a:ext cx="5791200" cy="373062"/>
          </a:xfrm>
          <a:prstGeom prst="rect">
            <a:avLst/>
          </a:prstGeom>
        </p:spPr>
        <p:txBody>
          <a:bodyPr vert="horz" wrap="square" lIns="91440" tIns="45720" rIns="91440" bIns="45720" numCol="1" anchor="t" anchorCtr="0" compatLnSpc="1">
            <a:prstTxWarp prst="textNoShape">
              <a:avLst/>
            </a:prstTxWarp>
          </a:bodyPr>
          <a:lstStyle>
            <a:lvl1pPr algn="r">
              <a:buClrTx/>
              <a:buSzTx/>
              <a:buFontTx/>
              <a:buNone/>
              <a:defRPr sz="1000">
                <a:solidFill>
                  <a:srgbClr val="666633"/>
                </a:solidFill>
                <a:ea typeface="+mn-ea"/>
                <a:cs typeface="Arial" charset="0"/>
              </a:defRPr>
            </a:lvl1pPr>
          </a:lstStyle>
          <a:p>
            <a:pPr>
              <a:defRPr/>
            </a:pPr>
            <a:endParaRPr lang="en-GB"/>
          </a:p>
        </p:txBody>
      </p:sp>
      <p:sp>
        <p:nvSpPr>
          <p:cNvPr id="7" name="Slide Number Placeholder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prstTxWarp prst="textNoShape">
              <a:avLst/>
            </a:prstTxWarp>
            <a:normAutofit/>
          </a:bodyPr>
          <a:lstStyle>
            <a:lvl1pPr algn="ctr">
              <a:buClrTx/>
              <a:buSzTx/>
              <a:buFontTx/>
              <a:buNone/>
              <a:defRPr sz="900" b="1">
                <a:solidFill>
                  <a:schemeClr val="tx2"/>
                </a:solidFill>
                <a:latin typeface="Tw Cen MT" pitchFamily="34" charset="0"/>
                <a:ea typeface="+mn-ea"/>
                <a:cs typeface="Arial" charset="0"/>
              </a:defRPr>
            </a:lvl1pPr>
          </a:lstStyle>
          <a:p>
            <a:pPr>
              <a:defRPr/>
            </a:pPr>
            <a:fld id="{FE04E138-7BEF-4E32-8663-762D67F5715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06" r:id="rId13"/>
    <p:sldLayoutId id="2147483798" r:id="rId14"/>
    <p:sldLayoutId id="2147483799" r:id="rId15"/>
    <p:sldLayoutId id="2147483802" r:id="rId16"/>
  </p:sldLayoutIdLst>
  <p:transition spd="med"/>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34" charset="-128"/>
        </a:defRPr>
      </a:lvl2pPr>
      <a:lvl3pPr algn="l" rtl="0" eaLnBrk="1" fontAlgn="base" hangingPunct="1">
        <a:spcBef>
          <a:spcPct val="0"/>
        </a:spcBef>
        <a:spcAft>
          <a:spcPct val="0"/>
        </a:spcAft>
        <a:defRPr sz="2800">
          <a:solidFill>
            <a:schemeClr val="tx2"/>
          </a:solidFill>
          <a:latin typeface="Arial" charset="0"/>
          <a:ea typeface="ＭＳ Ｐゴシック" pitchFamily="34" charset="-128"/>
        </a:defRPr>
      </a:lvl3pPr>
      <a:lvl4pPr algn="l" rtl="0" eaLnBrk="1" fontAlgn="base" hangingPunct="1">
        <a:spcBef>
          <a:spcPct val="0"/>
        </a:spcBef>
        <a:spcAft>
          <a:spcPct val="0"/>
        </a:spcAft>
        <a:defRPr sz="2800">
          <a:solidFill>
            <a:schemeClr val="tx2"/>
          </a:solidFill>
          <a:latin typeface="Arial" charset="0"/>
          <a:ea typeface="ＭＳ Ｐゴシック" pitchFamily="34" charset="-128"/>
        </a:defRPr>
      </a:lvl4pPr>
      <a:lvl5pPr algn="l" rtl="0" eaLnBrk="1" fontAlgn="base" hangingPunct="1">
        <a:spcBef>
          <a:spcPct val="0"/>
        </a:spcBef>
        <a:spcAft>
          <a:spcPct val="0"/>
        </a:spcAft>
        <a:defRPr sz="28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34" charset="-128"/>
        </a:defRPr>
      </a:lvl9pPr>
    </p:titleStyle>
    <p:bodyStyle>
      <a:lvl1pPr marL="342900" indent="-342900" algn="l" rtl="0" eaLnBrk="1" fontAlgn="base" hangingPunct="1">
        <a:spcBef>
          <a:spcPts val="700"/>
        </a:spcBef>
        <a:spcAft>
          <a:spcPct val="0"/>
        </a:spcAft>
        <a:buClr>
          <a:schemeClr val="tx1"/>
        </a:buClr>
        <a:buSzPct val="60000"/>
        <a:buFont typeface="Arial" charset="0"/>
        <a:defRPr sz="2200">
          <a:solidFill>
            <a:schemeClr val="tx1"/>
          </a:solidFill>
          <a:latin typeface="+mn-lt"/>
          <a:ea typeface="+mn-ea"/>
          <a:cs typeface="+mn-cs"/>
        </a:defRPr>
      </a:lvl1pPr>
      <a:lvl2pPr marL="639763" indent="-273050" algn="l" rtl="0" eaLnBrk="1" fontAlgn="base" hangingPunct="1">
        <a:spcBef>
          <a:spcPts val="550"/>
        </a:spcBef>
        <a:spcAft>
          <a:spcPct val="0"/>
        </a:spcAft>
        <a:buClr>
          <a:schemeClr val="tx1"/>
        </a:buClr>
        <a:buSzPct val="70000"/>
        <a:buFont typeface="Arial" charset="0"/>
        <a:buChar char="•"/>
        <a:defRPr sz="2000">
          <a:solidFill>
            <a:schemeClr val="tx1"/>
          </a:solidFill>
          <a:latin typeface="+mn-lt"/>
          <a:ea typeface="+mn-ea"/>
        </a:defRPr>
      </a:lvl2pPr>
      <a:lvl3pPr marL="914400" indent="-228600" algn="l" rtl="0" eaLnBrk="1" fontAlgn="base" hangingPunct="1">
        <a:spcBef>
          <a:spcPts val="500"/>
        </a:spcBef>
        <a:spcAft>
          <a:spcPct val="0"/>
        </a:spcAft>
        <a:buClr>
          <a:schemeClr val="tx1"/>
        </a:buClr>
        <a:buSzPct val="75000"/>
        <a:buFont typeface="Arial" charset="0"/>
        <a:buChar char="•"/>
        <a:defRPr>
          <a:solidFill>
            <a:schemeClr val="tx1"/>
          </a:solidFill>
          <a:latin typeface="+mn-lt"/>
          <a:ea typeface="+mn-ea"/>
        </a:defRPr>
      </a:lvl3pPr>
      <a:lvl4pPr marL="1371600" indent="-228600" algn="l" rtl="0" eaLnBrk="1" fontAlgn="base" hangingPunct="1">
        <a:spcBef>
          <a:spcPts val="400"/>
        </a:spcBef>
        <a:spcAft>
          <a:spcPct val="0"/>
        </a:spcAft>
        <a:buClr>
          <a:schemeClr val="tx1"/>
        </a:buClr>
        <a:buSzPct val="75000"/>
        <a:buFont typeface="Arial" charset="0"/>
        <a:buChar char="•"/>
        <a:defRPr sz="1600">
          <a:solidFill>
            <a:schemeClr val="tx1"/>
          </a:solidFill>
          <a:latin typeface="+mn-lt"/>
          <a:ea typeface="+mn-ea"/>
        </a:defRPr>
      </a:lvl4pPr>
      <a:lvl5pPr marL="18288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5pPr>
      <a:lvl6pPr marL="22860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6pPr>
      <a:lvl7pPr marL="27432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7pPr>
      <a:lvl8pPr marL="32004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8pPr>
      <a:lvl9pPr marL="36576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570288" y="6035675"/>
            <a:ext cx="5421312" cy="365125"/>
          </a:xfrm>
          <a:prstGeom prst="rect">
            <a:avLst/>
          </a:prstGeom>
        </p:spPr>
        <p:txBody>
          <a:bodyPr vert="horz" wrap="square" lIns="91440" tIns="45720" rIns="91440" bIns="45720" numCol="1" anchor="t" anchorCtr="0" compatLnSpc="1">
            <a:prstTxWarp prst="textNoShape">
              <a:avLst/>
            </a:prstTxWarp>
          </a:bodyPr>
          <a:lstStyle>
            <a:lvl1pPr algn="r">
              <a:buClrTx/>
              <a:buSzTx/>
              <a:buFontTx/>
              <a:buNone/>
              <a:defRPr sz="2100">
                <a:latin typeface="Street Cred" pitchFamily="2" charset="0"/>
                <a:ea typeface="+mn-ea"/>
                <a:cs typeface="Arial" charset="0"/>
              </a:defRPr>
            </a:lvl1pPr>
          </a:lstStyle>
          <a:p>
            <a:pPr>
              <a:defRPr/>
            </a:pPr>
            <a:r>
              <a:rPr lang="en-AU"/>
              <a:t>Oresomeresources.com</a:t>
            </a:r>
          </a:p>
        </p:txBody>
      </p:sp>
      <p:sp>
        <p:nvSpPr>
          <p:cNvPr id="23" name="Slide Number Placeholder 22"/>
          <p:cNvSpPr>
            <a:spLocks noGrp="1"/>
          </p:cNvSpPr>
          <p:nvPr>
            <p:ph type="sldNum" sz="quarter" idx="4"/>
          </p:nvPr>
        </p:nvSpPr>
        <p:spPr>
          <a:xfrm>
            <a:off x="8458200" y="6430963"/>
            <a:ext cx="533400" cy="365125"/>
          </a:xfrm>
          <a:prstGeom prst="rect">
            <a:avLst/>
          </a:prstGeom>
        </p:spPr>
        <p:txBody>
          <a:bodyPr vert="horz" wrap="square" lIns="91440" tIns="45720" rIns="91440" bIns="45720" numCol="1" anchor="ctr" anchorCtr="0" compatLnSpc="1">
            <a:prstTxWarp prst="textNoShape">
              <a:avLst/>
            </a:prstTxWarp>
            <a:normAutofit/>
          </a:bodyPr>
          <a:lstStyle>
            <a:lvl1pPr algn="ctr">
              <a:buClrTx/>
              <a:buSzTx/>
              <a:buFontTx/>
              <a:buNone/>
              <a:defRPr sz="900" b="1">
                <a:solidFill>
                  <a:srgbClr val="FFFFFF"/>
                </a:solidFill>
                <a:latin typeface="Tw Cen MT" pitchFamily="34" charset="0"/>
                <a:ea typeface="+mn-ea"/>
                <a:cs typeface="Arial" charset="0"/>
              </a:defRPr>
            </a:lvl1pPr>
          </a:lstStyle>
          <a:p>
            <a:pPr>
              <a:defRPr/>
            </a:pPr>
            <a:fld id="{FD1033C7-4850-41DC-A9AF-25B583EDC28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med"/>
  <p:hf sldNum="0"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34" charset="-128"/>
        </a:defRPr>
      </a:lvl2pPr>
      <a:lvl3pPr algn="l" rtl="0" eaLnBrk="1" fontAlgn="base" hangingPunct="1">
        <a:spcBef>
          <a:spcPct val="0"/>
        </a:spcBef>
        <a:spcAft>
          <a:spcPct val="0"/>
        </a:spcAft>
        <a:defRPr sz="2800">
          <a:solidFill>
            <a:schemeClr val="tx2"/>
          </a:solidFill>
          <a:latin typeface="Arial" charset="0"/>
          <a:ea typeface="ＭＳ Ｐゴシック" pitchFamily="34" charset="-128"/>
        </a:defRPr>
      </a:lvl3pPr>
      <a:lvl4pPr algn="l" rtl="0" eaLnBrk="1" fontAlgn="base" hangingPunct="1">
        <a:spcBef>
          <a:spcPct val="0"/>
        </a:spcBef>
        <a:spcAft>
          <a:spcPct val="0"/>
        </a:spcAft>
        <a:defRPr sz="2800">
          <a:solidFill>
            <a:schemeClr val="tx2"/>
          </a:solidFill>
          <a:latin typeface="Arial" charset="0"/>
          <a:ea typeface="ＭＳ Ｐゴシック" pitchFamily="34" charset="-128"/>
        </a:defRPr>
      </a:lvl4pPr>
      <a:lvl5pPr algn="l" rtl="0" eaLnBrk="1" fontAlgn="base" hangingPunct="1">
        <a:spcBef>
          <a:spcPct val="0"/>
        </a:spcBef>
        <a:spcAft>
          <a:spcPct val="0"/>
        </a:spcAft>
        <a:defRPr sz="28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34" charset="-128"/>
        </a:defRPr>
      </a:lvl9pPr>
    </p:titleStyle>
    <p:bodyStyle>
      <a:lvl1pPr marL="342900" indent="-342900" algn="l" rtl="0" eaLnBrk="1" fontAlgn="base" hangingPunct="1">
        <a:spcBef>
          <a:spcPts val="700"/>
        </a:spcBef>
        <a:spcAft>
          <a:spcPct val="0"/>
        </a:spcAft>
        <a:buClr>
          <a:schemeClr val="tx1"/>
        </a:buClr>
        <a:buSzPct val="60000"/>
        <a:buFont typeface="Arial" charset="0"/>
        <a:defRPr sz="2200">
          <a:solidFill>
            <a:schemeClr val="tx1"/>
          </a:solidFill>
          <a:latin typeface="+mn-lt"/>
          <a:ea typeface="+mn-ea"/>
          <a:cs typeface="+mn-cs"/>
        </a:defRPr>
      </a:lvl1pPr>
      <a:lvl2pPr marL="639763" indent="-273050" algn="l" rtl="0" eaLnBrk="1" fontAlgn="base" hangingPunct="1">
        <a:spcBef>
          <a:spcPts val="550"/>
        </a:spcBef>
        <a:spcAft>
          <a:spcPct val="0"/>
        </a:spcAft>
        <a:buClr>
          <a:schemeClr val="tx1"/>
        </a:buClr>
        <a:buSzPct val="70000"/>
        <a:buFont typeface="Arial" charset="0"/>
        <a:buChar char="•"/>
        <a:defRPr sz="2000">
          <a:solidFill>
            <a:schemeClr val="tx1"/>
          </a:solidFill>
          <a:latin typeface="+mn-lt"/>
          <a:ea typeface="+mn-ea"/>
        </a:defRPr>
      </a:lvl2pPr>
      <a:lvl3pPr marL="914400" indent="-228600" algn="l" rtl="0" eaLnBrk="1" fontAlgn="base" hangingPunct="1">
        <a:spcBef>
          <a:spcPts val="500"/>
        </a:spcBef>
        <a:spcAft>
          <a:spcPct val="0"/>
        </a:spcAft>
        <a:buClr>
          <a:schemeClr val="tx1"/>
        </a:buClr>
        <a:buSzPct val="75000"/>
        <a:buFont typeface="Arial" charset="0"/>
        <a:buChar char="•"/>
        <a:defRPr>
          <a:solidFill>
            <a:schemeClr val="tx1"/>
          </a:solidFill>
          <a:latin typeface="+mn-lt"/>
          <a:ea typeface="+mn-ea"/>
        </a:defRPr>
      </a:lvl3pPr>
      <a:lvl4pPr marL="1371600" indent="-228600" algn="l" rtl="0" eaLnBrk="1" fontAlgn="base" hangingPunct="1">
        <a:spcBef>
          <a:spcPts val="400"/>
        </a:spcBef>
        <a:spcAft>
          <a:spcPct val="0"/>
        </a:spcAft>
        <a:buClr>
          <a:schemeClr val="tx1"/>
        </a:buClr>
        <a:buSzPct val="75000"/>
        <a:buFont typeface="Arial" charset="0"/>
        <a:buChar char="•"/>
        <a:defRPr sz="1600">
          <a:solidFill>
            <a:schemeClr val="tx1"/>
          </a:solidFill>
          <a:latin typeface="+mn-lt"/>
          <a:ea typeface="+mn-ea"/>
        </a:defRPr>
      </a:lvl4pPr>
      <a:lvl5pPr marL="18288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5pPr>
      <a:lvl6pPr marL="22860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6pPr>
      <a:lvl7pPr marL="27432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7pPr>
      <a:lvl8pPr marL="32004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8pPr>
      <a:lvl9pPr marL="36576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657600" y="6015038"/>
            <a:ext cx="5334000" cy="366712"/>
          </a:xfrm>
          <a:prstGeom prst="rect">
            <a:avLst/>
          </a:prstGeom>
          <a:noFill/>
        </p:spPr>
        <p:txBody>
          <a:bodyPr>
            <a:spAutoFit/>
          </a:bodyPr>
          <a:lstStyle/>
          <a:p>
            <a:pPr algn="r" defTabSz="457200">
              <a:defRPr/>
            </a:pPr>
            <a:r>
              <a:rPr lang="en-AU">
                <a:latin typeface="Street Cred" pitchFamily="2" charset="0"/>
                <a:ea typeface="+mn-ea"/>
                <a:cs typeface="Arial" charset="0"/>
              </a:rPr>
              <a:t>Oresomeresources.com</a:t>
            </a:r>
          </a:p>
        </p:txBody>
      </p:sp>
      <p:sp>
        <p:nvSpPr>
          <p:cNvPr id="5" name="Slide Number Placeholder 3"/>
          <p:cNvSpPr>
            <a:spLocks noGrp="1"/>
          </p:cNvSpPr>
          <p:nvPr>
            <p:ph type="sldNum" sz="quarter" idx="4"/>
          </p:nvPr>
        </p:nvSpPr>
        <p:spPr>
          <a:xfrm>
            <a:off x="8458200" y="6430963"/>
            <a:ext cx="533400" cy="365125"/>
          </a:xfrm>
          <a:prstGeom prst="rect">
            <a:avLst/>
          </a:prstGeom>
        </p:spPr>
        <p:txBody>
          <a:bodyPr vert="horz" wrap="square" lIns="91440" tIns="45720" rIns="91440" bIns="45720" numCol="1" anchor="ctr" anchorCtr="0" compatLnSpc="1">
            <a:prstTxWarp prst="textNoShape">
              <a:avLst/>
            </a:prstTxWarp>
            <a:normAutofit/>
          </a:bodyPr>
          <a:lstStyle>
            <a:lvl1pPr algn="ctr">
              <a:buClrTx/>
              <a:buSzTx/>
              <a:buFontTx/>
              <a:buNone/>
              <a:defRPr sz="900" b="1">
                <a:solidFill>
                  <a:srgbClr val="FFFFFF"/>
                </a:solidFill>
                <a:latin typeface="Tw Cen MT" pitchFamily="34" charset="0"/>
                <a:ea typeface="+mn-ea"/>
                <a:cs typeface="Arial" charset="0"/>
              </a:defRPr>
            </a:lvl1pPr>
          </a:lstStyle>
          <a:p>
            <a:pPr>
              <a:defRPr/>
            </a:pPr>
            <a:fld id="{B89E1461-F105-40AF-B1E4-DE30C3A900FF}"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34" charset="-128"/>
        </a:defRPr>
      </a:lvl2pPr>
      <a:lvl3pPr algn="l" rtl="0" eaLnBrk="1" fontAlgn="base" hangingPunct="1">
        <a:spcBef>
          <a:spcPct val="0"/>
        </a:spcBef>
        <a:spcAft>
          <a:spcPct val="0"/>
        </a:spcAft>
        <a:defRPr sz="2800">
          <a:solidFill>
            <a:schemeClr val="tx2"/>
          </a:solidFill>
          <a:latin typeface="Arial" charset="0"/>
          <a:ea typeface="ＭＳ Ｐゴシック" pitchFamily="34" charset="-128"/>
        </a:defRPr>
      </a:lvl3pPr>
      <a:lvl4pPr algn="l" rtl="0" eaLnBrk="1" fontAlgn="base" hangingPunct="1">
        <a:spcBef>
          <a:spcPct val="0"/>
        </a:spcBef>
        <a:spcAft>
          <a:spcPct val="0"/>
        </a:spcAft>
        <a:defRPr sz="2800">
          <a:solidFill>
            <a:schemeClr val="tx2"/>
          </a:solidFill>
          <a:latin typeface="Arial" charset="0"/>
          <a:ea typeface="ＭＳ Ｐゴシック" pitchFamily="34" charset="-128"/>
        </a:defRPr>
      </a:lvl4pPr>
      <a:lvl5pPr algn="l" rtl="0" eaLnBrk="1" fontAlgn="base" hangingPunct="1">
        <a:spcBef>
          <a:spcPct val="0"/>
        </a:spcBef>
        <a:spcAft>
          <a:spcPct val="0"/>
        </a:spcAft>
        <a:defRPr sz="28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34" charset="-128"/>
        </a:defRPr>
      </a:lvl9pPr>
    </p:titleStyle>
    <p:bodyStyle>
      <a:lvl1pPr marL="342900" indent="-342900" algn="l" rtl="0" eaLnBrk="1" fontAlgn="base" hangingPunct="1">
        <a:spcBef>
          <a:spcPts val="700"/>
        </a:spcBef>
        <a:spcAft>
          <a:spcPct val="0"/>
        </a:spcAft>
        <a:buClr>
          <a:schemeClr val="tx1"/>
        </a:buClr>
        <a:buSzPct val="60000"/>
        <a:buFont typeface="Arial" charset="0"/>
        <a:defRPr sz="2200">
          <a:solidFill>
            <a:schemeClr val="tx1"/>
          </a:solidFill>
          <a:latin typeface="+mn-lt"/>
          <a:ea typeface="+mn-ea"/>
          <a:cs typeface="+mn-cs"/>
        </a:defRPr>
      </a:lvl1pPr>
      <a:lvl2pPr marL="639763" indent="-273050" algn="l" rtl="0" eaLnBrk="1" fontAlgn="base" hangingPunct="1">
        <a:spcBef>
          <a:spcPts val="550"/>
        </a:spcBef>
        <a:spcAft>
          <a:spcPct val="0"/>
        </a:spcAft>
        <a:buClr>
          <a:schemeClr val="tx1"/>
        </a:buClr>
        <a:buSzPct val="70000"/>
        <a:buFont typeface="Arial" charset="0"/>
        <a:buChar char="•"/>
        <a:defRPr sz="2000">
          <a:solidFill>
            <a:schemeClr val="tx1"/>
          </a:solidFill>
          <a:latin typeface="+mn-lt"/>
          <a:ea typeface="+mn-ea"/>
        </a:defRPr>
      </a:lvl2pPr>
      <a:lvl3pPr marL="914400" indent="-228600" algn="l" rtl="0" eaLnBrk="1" fontAlgn="base" hangingPunct="1">
        <a:spcBef>
          <a:spcPts val="500"/>
        </a:spcBef>
        <a:spcAft>
          <a:spcPct val="0"/>
        </a:spcAft>
        <a:buClr>
          <a:schemeClr val="tx1"/>
        </a:buClr>
        <a:buSzPct val="75000"/>
        <a:buFont typeface="Arial" charset="0"/>
        <a:buChar char="•"/>
        <a:defRPr>
          <a:solidFill>
            <a:schemeClr val="tx1"/>
          </a:solidFill>
          <a:latin typeface="+mn-lt"/>
          <a:ea typeface="+mn-ea"/>
        </a:defRPr>
      </a:lvl3pPr>
      <a:lvl4pPr marL="1371600" indent="-228600" algn="l" rtl="0" eaLnBrk="1" fontAlgn="base" hangingPunct="1">
        <a:spcBef>
          <a:spcPts val="400"/>
        </a:spcBef>
        <a:spcAft>
          <a:spcPct val="0"/>
        </a:spcAft>
        <a:buClr>
          <a:schemeClr val="tx1"/>
        </a:buClr>
        <a:buSzPct val="75000"/>
        <a:buFont typeface="Arial" charset="0"/>
        <a:buChar char="•"/>
        <a:defRPr sz="1600">
          <a:solidFill>
            <a:schemeClr val="tx1"/>
          </a:solidFill>
          <a:latin typeface="+mn-lt"/>
          <a:ea typeface="+mn-ea"/>
        </a:defRPr>
      </a:lvl4pPr>
      <a:lvl5pPr marL="18288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5pPr>
      <a:lvl6pPr marL="22860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6pPr>
      <a:lvl7pPr marL="27432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7pPr>
      <a:lvl8pPr marL="32004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8pPr>
      <a:lvl9pPr marL="3657600" indent="-228600" algn="l" rtl="0" eaLnBrk="1" fontAlgn="base" hangingPunct="1">
        <a:spcBef>
          <a:spcPts val="400"/>
        </a:spcBef>
        <a:spcAft>
          <a:spcPct val="0"/>
        </a:spcAft>
        <a:buClr>
          <a:schemeClr val="tx1"/>
        </a:buClr>
        <a:buSzPct val="65000"/>
        <a:buFont typeface="Arial"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3/3c/Crude_Oil_Distillation.png"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seldridge\My Documents\Plant Photos 009.jpg"/>
          <p:cNvPicPr>
            <a:picLocks noChangeAspect="1" noChangeArrowheads="1"/>
          </p:cNvPicPr>
          <p:nvPr/>
        </p:nvPicPr>
        <p:blipFill>
          <a:blip r:embed="rId3" cstate="email"/>
          <a:srcRect/>
          <a:stretch>
            <a:fillRect/>
          </a:stretch>
        </p:blipFill>
        <p:spPr bwMode="auto">
          <a:xfrm rot="21223904">
            <a:off x="651247" y="1922601"/>
            <a:ext cx="3860492" cy="281076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814047" y="1586753"/>
            <a:ext cx="3832412" cy="4770537"/>
          </a:xfrm>
          <a:prstGeom prst="rect">
            <a:avLst/>
          </a:prstGeom>
        </p:spPr>
        <p:txBody>
          <a:bodyPr wrap="square">
            <a:spAutoFit/>
          </a:bodyPr>
          <a:lstStyle/>
          <a:p>
            <a:pPr marL="363538" indent="-363538">
              <a:spcBef>
                <a:spcPts val="2400"/>
              </a:spcBef>
              <a:spcAft>
                <a:spcPts val="2400"/>
              </a:spcAft>
              <a:buFont typeface="Arial" pitchFamily="34" charset="0"/>
              <a:buChar char="•"/>
            </a:pPr>
            <a:r>
              <a:rPr lang="en-AU" sz="2400" dirty="0" smtClean="0">
                <a:solidFill>
                  <a:schemeClr val="bg2">
                    <a:lumMod val="10000"/>
                  </a:schemeClr>
                </a:solidFill>
                <a:latin typeface="Calibri" pitchFamily="34" charset="0"/>
              </a:rPr>
              <a:t>High availability</a:t>
            </a:r>
          </a:p>
          <a:p>
            <a:pPr marL="363538" indent="-363538">
              <a:spcBef>
                <a:spcPts val="2400"/>
              </a:spcBef>
              <a:spcAft>
                <a:spcPts val="2400"/>
              </a:spcAft>
              <a:buFont typeface="Arial" pitchFamily="34" charset="0"/>
              <a:buChar char="•"/>
            </a:pPr>
            <a:r>
              <a:rPr lang="en-AU" sz="2400" dirty="0" smtClean="0">
                <a:solidFill>
                  <a:schemeClr val="bg2">
                    <a:lumMod val="10000"/>
                  </a:schemeClr>
                </a:solidFill>
                <a:latin typeface="Calibri" pitchFamily="34" charset="0"/>
              </a:rPr>
              <a:t>High oil yields</a:t>
            </a:r>
          </a:p>
          <a:p>
            <a:pPr marL="363538" indent="-363538">
              <a:spcBef>
                <a:spcPts val="2400"/>
              </a:spcBef>
              <a:spcAft>
                <a:spcPts val="2400"/>
              </a:spcAft>
              <a:buFont typeface="Arial" pitchFamily="34" charset="0"/>
              <a:buChar char="•"/>
            </a:pPr>
            <a:r>
              <a:rPr lang="en-AU" sz="2400" dirty="0" smtClean="0">
                <a:solidFill>
                  <a:schemeClr val="bg2">
                    <a:lumMod val="10000"/>
                  </a:schemeClr>
                </a:solidFill>
                <a:latin typeface="Calibri" pitchFamily="34" charset="0"/>
              </a:rPr>
              <a:t>Energy &amp; thermally efficient</a:t>
            </a:r>
          </a:p>
          <a:p>
            <a:pPr marL="363538" indent="-363538">
              <a:spcBef>
                <a:spcPts val="2400"/>
              </a:spcBef>
              <a:spcAft>
                <a:spcPts val="2400"/>
              </a:spcAft>
              <a:buFont typeface="Arial" pitchFamily="34" charset="0"/>
              <a:buChar char="•"/>
            </a:pPr>
            <a:r>
              <a:rPr lang="en-AU" sz="2400" dirty="0" smtClean="0">
                <a:solidFill>
                  <a:schemeClr val="bg2">
                    <a:lumMod val="10000"/>
                  </a:schemeClr>
                </a:solidFill>
                <a:latin typeface="Calibri" pitchFamily="34" charset="0"/>
              </a:rPr>
              <a:t>Safe operation</a:t>
            </a:r>
          </a:p>
          <a:p>
            <a:pPr marL="363538" indent="-363538">
              <a:spcBef>
                <a:spcPts val="2400"/>
              </a:spcBef>
              <a:spcAft>
                <a:spcPts val="2400"/>
              </a:spcAft>
              <a:buFont typeface="Arial" pitchFamily="34" charset="0"/>
              <a:buChar char="•"/>
            </a:pPr>
            <a:r>
              <a:rPr lang="en-AU" sz="2400" dirty="0" smtClean="0">
                <a:solidFill>
                  <a:schemeClr val="bg2">
                    <a:lumMod val="10000"/>
                  </a:schemeClr>
                </a:solidFill>
                <a:latin typeface="Calibri" pitchFamily="34" charset="0"/>
              </a:rPr>
              <a:t>Environmentally sound</a:t>
            </a:r>
          </a:p>
        </p:txBody>
      </p:sp>
      <p:sp>
        <p:nvSpPr>
          <p:cNvPr id="6" name="Rectangle 5"/>
          <p:cNvSpPr/>
          <p:nvPr/>
        </p:nvSpPr>
        <p:spPr>
          <a:xfrm>
            <a:off x="2693773" y="234778"/>
            <a:ext cx="6301946" cy="523220"/>
          </a:xfrm>
          <a:prstGeom prst="rect">
            <a:avLst/>
          </a:prstGeom>
        </p:spPr>
        <p:txBody>
          <a:bodyPr wrap="square">
            <a:spAutoFit/>
          </a:bodyPr>
          <a:lstStyle/>
          <a:p>
            <a:pPr>
              <a:spcBef>
                <a:spcPts val="2400"/>
              </a:spcBef>
              <a:spcAft>
                <a:spcPts val="2400"/>
              </a:spcAft>
            </a:pPr>
            <a:r>
              <a:rPr lang="en-AU" sz="2800" dirty="0" smtClean="0">
                <a:solidFill>
                  <a:schemeClr val="tx2"/>
                </a:solidFill>
                <a:latin typeface="Calibri" pitchFamily="34" charset="0"/>
              </a:rPr>
              <a:t>Paraho II</a:t>
            </a:r>
            <a:r>
              <a:rPr lang="en-AU" sz="2800" baseline="30000" dirty="0" smtClean="0">
                <a:solidFill>
                  <a:schemeClr val="tx2"/>
                </a:solidFill>
                <a:latin typeface="Calibri" pitchFamily="34" charset="0"/>
              </a:rPr>
              <a:t>TM</a:t>
            </a:r>
            <a:r>
              <a:rPr lang="en-AU" sz="2800" dirty="0" smtClean="0">
                <a:solidFill>
                  <a:schemeClr val="tx2"/>
                </a:solidFill>
                <a:latin typeface="Calibri" pitchFamily="34" charset="0"/>
              </a:rPr>
              <a:t> technology selection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srcRect/>
          <a:stretch>
            <a:fillRect/>
          </a:stretch>
        </p:blipFill>
        <p:spPr bwMode="auto">
          <a:xfrm>
            <a:off x="844257" y="1479177"/>
            <a:ext cx="7624481" cy="5378823"/>
          </a:xfrm>
          <a:prstGeom prst="rect">
            <a:avLst/>
          </a:prstGeom>
          <a:noFill/>
          <a:ln w="9525">
            <a:solidFill>
              <a:schemeClr val="accent1"/>
            </a:solid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772" y="197708"/>
            <a:ext cx="5561231" cy="810821"/>
          </a:xfrm>
        </p:spPr>
        <p:txBody>
          <a:bodyPr/>
          <a:lstStyle/>
          <a:p>
            <a:r>
              <a:rPr lang="en-AU" dirty="0" smtClean="0">
                <a:latin typeface="Calibri" pitchFamily="34" charset="0"/>
              </a:rPr>
              <a:t>Hydrogen Production</a:t>
            </a:r>
            <a:endParaRPr lang="en-US" dirty="0">
              <a:latin typeface="Calibri" pitchFamily="34" charset="0"/>
            </a:endParaRPr>
          </a:p>
        </p:txBody>
      </p:sp>
      <p:sp>
        <p:nvSpPr>
          <p:cNvPr id="3" name="Content Placeholder 2"/>
          <p:cNvSpPr>
            <a:spLocks noGrp="1"/>
          </p:cNvSpPr>
          <p:nvPr>
            <p:ph idx="1"/>
          </p:nvPr>
        </p:nvSpPr>
        <p:spPr>
          <a:xfrm>
            <a:off x="247136" y="1532238"/>
            <a:ext cx="8711514" cy="4701510"/>
          </a:xfrm>
        </p:spPr>
        <p:txBody>
          <a:bodyPr/>
          <a:lstStyle/>
          <a:p>
            <a:pPr marL="0" indent="0" algn="just">
              <a:buNone/>
            </a:pPr>
            <a:r>
              <a:rPr lang="en-GB" sz="1800" b="1" dirty="0" smtClean="0">
                <a:latin typeface="Calibri" pitchFamily="34" charset="0"/>
              </a:rPr>
              <a:t>Steam Methane Reforming: </a:t>
            </a:r>
            <a:r>
              <a:rPr lang="en-GB" sz="1800" dirty="0" smtClean="0">
                <a:latin typeface="Calibri" pitchFamily="34" charset="0"/>
              </a:rPr>
              <a:t>The steam methane reformer utilises natural gas as feedstock. Methane and other hydrocarbons in natural gas are converted into hydrogen and carbon monoxide by reaction with steam over a nickel catalyst. The SMR process is a two step process; first reformation of natural gas, and secondly shift reaction. </a:t>
            </a:r>
          </a:p>
          <a:p>
            <a:pPr marL="0" indent="0">
              <a:buNone/>
            </a:pPr>
            <a:endParaRPr lang="en-US" sz="1800" dirty="0" smtClean="0">
              <a:latin typeface="Calibri" pitchFamily="34" charset="0"/>
            </a:endParaRPr>
          </a:p>
          <a:p>
            <a:pPr algn="just"/>
            <a:r>
              <a:rPr lang="en-GB" sz="1800" dirty="0" smtClean="0">
                <a:latin typeface="Calibri" pitchFamily="34" charset="0"/>
              </a:rPr>
              <a:t>In first step of natural gas reformation of SMR process, methane reacts with steam at a high temperature of about 750-800 deg C to produce synthesis gas (</a:t>
            </a:r>
            <a:r>
              <a:rPr lang="en-AU" sz="1800" dirty="0" smtClean="0">
                <a:latin typeface="Calibri" pitchFamily="34" charset="0"/>
              </a:rPr>
              <a:t>syngas</a:t>
            </a:r>
            <a:r>
              <a:rPr lang="en-GB" sz="1800" dirty="0" smtClean="0">
                <a:latin typeface="Calibri" pitchFamily="34" charset="0"/>
              </a:rPr>
              <a:t>). </a:t>
            </a:r>
            <a:r>
              <a:rPr lang="en-AU" sz="1800" dirty="0" smtClean="0">
                <a:latin typeface="Calibri" pitchFamily="34" charset="0"/>
              </a:rPr>
              <a:t>Syngas</a:t>
            </a:r>
            <a:r>
              <a:rPr lang="en-GB" sz="1800" dirty="0" smtClean="0">
                <a:latin typeface="Calibri" pitchFamily="34" charset="0"/>
              </a:rPr>
              <a:t> is a mixture of mainly hydrogen and carbon monoxide. </a:t>
            </a:r>
            <a:endParaRPr lang="en-US" sz="1800" dirty="0" smtClean="0">
              <a:latin typeface="Calibri" pitchFamily="34" charset="0"/>
            </a:endParaRPr>
          </a:p>
          <a:p>
            <a:pPr algn="ctr">
              <a:buNone/>
            </a:pPr>
            <a:r>
              <a:rPr lang="en-GB" sz="1800" dirty="0" smtClean="0">
                <a:latin typeface="Calibri" pitchFamily="34" charset="0"/>
              </a:rPr>
              <a:t>CH</a:t>
            </a:r>
            <a:r>
              <a:rPr lang="en-GB" sz="1800" baseline="-25000" dirty="0" smtClean="0">
                <a:latin typeface="Calibri" pitchFamily="34" charset="0"/>
              </a:rPr>
              <a:t>4</a:t>
            </a:r>
            <a:r>
              <a:rPr lang="en-GB" sz="1800" dirty="0" smtClean="0">
                <a:latin typeface="Calibri" pitchFamily="34" charset="0"/>
              </a:rPr>
              <a:t> + H</a:t>
            </a:r>
            <a:r>
              <a:rPr lang="en-GB" sz="1800" baseline="-25000" dirty="0" smtClean="0">
                <a:latin typeface="Calibri" pitchFamily="34" charset="0"/>
              </a:rPr>
              <a:t>2</a:t>
            </a:r>
            <a:r>
              <a:rPr lang="en-GB" sz="1800" dirty="0" smtClean="0">
                <a:latin typeface="Calibri" pitchFamily="34" charset="0"/>
              </a:rPr>
              <a:t>O → CO + 3H</a:t>
            </a:r>
            <a:r>
              <a:rPr lang="en-GB" sz="1800" baseline="-25000" dirty="0" smtClean="0">
                <a:latin typeface="Calibri" pitchFamily="34" charset="0"/>
              </a:rPr>
              <a:t>2</a:t>
            </a:r>
            <a:r>
              <a:rPr lang="en-GB" sz="1800" dirty="0" smtClean="0">
                <a:latin typeface="Calibri" pitchFamily="34" charset="0"/>
              </a:rPr>
              <a:t> (+191.7 kJ/mol)</a:t>
            </a:r>
          </a:p>
          <a:p>
            <a:pPr algn="ctr">
              <a:buNone/>
            </a:pPr>
            <a:endParaRPr lang="en-US" sz="1800" dirty="0" smtClean="0">
              <a:latin typeface="Calibri" pitchFamily="34" charset="0"/>
            </a:endParaRPr>
          </a:p>
          <a:p>
            <a:pPr algn="just"/>
            <a:r>
              <a:rPr lang="en-GB" sz="1800" dirty="0" smtClean="0">
                <a:latin typeface="Calibri" pitchFamily="34" charset="0"/>
              </a:rPr>
              <a:t>The second step is a the water gas shift (WGS) reaction. In this step, the carbon monoxide produced in first reforming reaction step is reacted with steam over a catalyst to form more hydrogen and carbon dioxide. This process occurs in two stages, consisting of a high temperature shift (HTS) at 350C and a low temperature shift (LTS) at 190-210C. </a:t>
            </a:r>
            <a:endParaRPr lang="en-US" sz="1800" dirty="0" smtClean="0">
              <a:latin typeface="Calibri" pitchFamily="34" charset="0"/>
            </a:endParaRPr>
          </a:p>
          <a:p>
            <a:pPr algn="ctr">
              <a:buNone/>
            </a:pPr>
            <a:r>
              <a:rPr lang="en-GB" sz="1800" dirty="0" smtClean="0">
                <a:latin typeface="Calibri" pitchFamily="34" charset="0"/>
              </a:rPr>
              <a:t>CO + H</a:t>
            </a:r>
            <a:r>
              <a:rPr lang="en-GB" sz="1800" baseline="-25000" dirty="0" smtClean="0">
                <a:latin typeface="Calibri" pitchFamily="34" charset="0"/>
              </a:rPr>
              <a:t>2</a:t>
            </a:r>
            <a:r>
              <a:rPr lang="en-GB" sz="1800" dirty="0" smtClean="0">
                <a:latin typeface="Calibri" pitchFamily="34" charset="0"/>
              </a:rPr>
              <a:t>O → CO</a:t>
            </a:r>
            <a:r>
              <a:rPr lang="en-GB" sz="1800" baseline="-25000" dirty="0" smtClean="0">
                <a:latin typeface="Calibri" pitchFamily="34" charset="0"/>
              </a:rPr>
              <a:t>2</a:t>
            </a:r>
            <a:r>
              <a:rPr lang="en-GB" sz="1800" dirty="0" smtClean="0">
                <a:latin typeface="Calibri" pitchFamily="34" charset="0"/>
              </a:rPr>
              <a:t> + H</a:t>
            </a:r>
            <a:r>
              <a:rPr lang="en-GB" sz="1800" baseline="-25000" dirty="0" smtClean="0">
                <a:latin typeface="Calibri" pitchFamily="34" charset="0"/>
              </a:rPr>
              <a:t>2</a:t>
            </a:r>
            <a:r>
              <a:rPr lang="en-GB" sz="1800" dirty="0" smtClean="0">
                <a:latin typeface="Calibri" pitchFamily="34" charset="0"/>
              </a:rPr>
              <a:t> (- 40.4 kJ/mol)</a:t>
            </a:r>
            <a:endParaRPr lang="en-US" sz="1800" dirty="0" smtClean="0">
              <a:latin typeface="Calibri" pitchFamily="34" charset="0"/>
            </a:endParaRPr>
          </a:p>
          <a:p>
            <a:endParaRPr lang="en-US" sz="14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702" y="185351"/>
            <a:ext cx="6030097" cy="1232287"/>
          </a:xfrm>
        </p:spPr>
        <p:txBody>
          <a:bodyPr/>
          <a:lstStyle/>
          <a:p>
            <a:r>
              <a:rPr lang="en-AU" dirty="0" smtClean="0">
                <a:latin typeface="Calibri" pitchFamily="34" charset="0"/>
              </a:rPr>
              <a:t>Wastewater Treatment</a:t>
            </a:r>
            <a:endParaRPr lang="en-US" dirty="0">
              <a:latin typeface="Calibri" pitchFamily="34" charset="0"/>
            </a:endParaRPr>
          </a:p>
        </p:txBody>
      </p:sp>
      <p:sp>
        <p:nvSpPr>
          <p:cNvPr id="3" name="Content Placeholder 2"/>
          <p:cNvSpPr>
            <a:spLocks noGrp="1"/>
          </p:cNvSpPr>
          <p:nvPr>
            <p:ph idx="1"/>
          </p:nvPr>
        </p:nvSpPr>
        <p:spPr>
          <a:xfrm>
            <a:off x="-1" y="1600200"/>
            <a:ext cx="8971005" cy="4525963"/>
          </a:xfrm>
        </p:spPr>
        <p:txBody>
          <a:bodyPr/>
          <a:lstStyle/>
          <a:p>
            <a:pPr indent="0"/>
            <a:r>
              <a:rPr lang="en-AU" sz="1800" dirty="0" smtClean="0">
                <a:latin typeface="Calibri" pitchFamily="34" charset="0"/>
              </a:rPr>
              <a:t>In industry, wastewater is generated from numerous sources, and its nature depends on the specific industry.  No two wastewaters are ever the same. The objectives of the wastewater treatment plant also vary; sometimes the water is treated to a standard suitable for discharge to a river or the sea.  Sometimes it receives pre-treatment to make it suitable to discharge to a sewer system, and sometimes it is treated to a quality suitable for recycling and re-use, either within the same premises or at another nearby water user.</a:t>
            </a:r>
          </a:p>
          <a:p>
            <a:pPr indent="0"/>
            <a:r>
              <a:rPr lang="en-AU" sz="1800" dirty="0" smtClean="0">
                <a:latin typeface="Calibri" pitchFamily="34" charset="0"/>
              </a:rPr>
              <a:t/>
            </a:r>
            <a:br>
              <a:rPr lang="en-AU" sz="1800" dirty="0" smtClean="0">
                <a:latin typeface="Calibri" pitchFamily="34" charset="0"/>
              </a:rPr>
            </a:br>
            <a:r>
              <a:rPr lang="en-AU" sz="1800" dirty="0" smtClean="0">
                <a:latin typeface="Calibri" pitchFamily="34" charset="0"/>
              </a:rPr>
              <a:t>Process water from oil shale retorting is contaminated with ammonium, carbon dioxide, and hydrogen sulphide.  These can be removed from the water phase into a gas phase by a process known as stripping.  The water is first heated to above 100</a:t>
            </a:r>
            <a:r>
              <a:rPr lang="en-AU" sz="1800" baseline="30000" dirty="0" smtClean="0">
                <a:latin typeface="Calibri" pitchFamily="34" charset="0"/>
              </a:rPr>
              <a:t>o</a:t>
            </a:r>
            <a:r>
              <a:rPr lang="en-AU" sz="1800" dirty="0" smtClean="0">
                <a:latin typeface="Calibri" pitchFamily="34" charset="0"/>
              </a:rPr>
              <a:t>C, but under pressure to prevent the water boiling.  The water then flows down through a tower or column filled with media.  The media helps the contact between the water flowing down, and steam bubbles flowing up the column.  By having intimate contact between the gas and liquid phases, the dissolved sulphide and ammonia gasses can be persuaded to move from the liquid phase to the gas phase.  Increasing the water temperature helps as gas becomes less soluble at high temperature. </a:t>
            </a:r>
            <a:endParaRPr lang="en-US" sz="1800" dirty="0">
              <a:latin typeface="Calibri"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772" y="185351"/>
            <a:ext cx="5993027" cy="1232287"/>
          </a:xfrm>
        </p:spPr>
        <p:txBody>
          <a:bodyPr/>
          <a:lstStyle/>
          <a:p>
            <a:r>
              <a:rPr lang="en-AU" dirty="0" smtClean="0">
                <a:latin typeface="Calibri" pitchFamily="34" charset="0"/>
              </a:rPr>
              <a:t>Biological Treatment</a:t>
            </a:r>
            <a:endParaRPr lang="en-US" dirty="0">
              <a:latin typeface="Calibri" pitchFamily="34" charset="0"/>
            </a:endParaRPr>
          </a:p>
        </p:txBody>
      </p:sp>
      <p:sp>
        <p:nvSpPr>
          <p:cNvPr id="3" name="Content Placeholder 2"/>
          <p:cNvSpPr>
            <a:spLocks noGrp="1"/>
          </p:cNvSpPr>
          <p:nvPr>
            <p:ph idx="1"/>
          </p:nvPr>
        </p:nvSpPr>
        <p:spPr>
          <a:xfrm>
            <a:off x="-1" y="1600200"/>
            <a:ext cx="8958649" cy="4525963"/>
          </a:xfrm>
        </p:spPr>
        <p:txBody>
          <a:bodyPr/>
          <a:lstStyle/>
          <a:p>
            <a:pPr indent="0"/>
            <a:r>
              <a:rPr lang="en-AU" sz="1800" dirty="0" smtClean="0">
                <a:latin typeface="Calibri" pitchFamily="34" charset="0"/>
              </a:rPr>
              <a:t>There are many ways in which micro-organisms are employed to treat wastewater.  The first biological sewage treatment works were constructed in the 19</a:t>
            </a:r>
            <a:r>
              <a:rPr lang="en-AU" sz="1800" baseline="30000" dirty="0" smtClean="0">
                <a:latin typeface="Calibri" pitchFamily="34" charset="0"/>
              </a:rPr>
              <a:t>th</a:t>
            </a:r>
            <a:r>
              <a:rPr lang="en-AU" sz="1800" dirty="0" smtClean="0">
                <a:latin typeface="Calibri" pitchFamily="34" charset="0"/>
              </a:rPr>
              <a:t> century in London, and the science has evolved since then into a proliferation of different processes.  They all have the same aim – to stabilise and remove the contaminants from the wastewater.  The microbes are essentially living catalysts for the conversion of chemicals in the water from one state to another.  They gain energy and grow by feeding on the contaminants in the same way as we eat food.</a:t>
            </a:r>
          </a:p>
          <a:p>
            <a:pPr indent="0">
              <a:buNone/>
            </a:pPr>
            <a:r>
              <a:rPr lang="en-AU" sz="1800" dirty="0" smtClean="0">
                <a:latin typeface="Calibri" pitchFamily="34" charset="0"/>
              </a:rPr>
              <a:t> </a:t>
            </a:r>
            <a:endParaRPr lang="en-US" sz="1800" dirty="0" smtClean="0">
              <a:latin typeface="Calibri" pitchFamily="34" charset="0"/>
            </a:endParaRPr>
          </a:p>
          <a:p>
            <a:pPr indent="0"/>
            <a:r>
              <a:rPr lang="en-AU" sz="1800" dirty="0" smtClean="0">
                <a:latin typeface="Calibri" pitchFamily="34" charset="0"/>
              </a:rPr>
              <a:t>Biological processes can either be oxidative, converting ammonia and carbon into CO</a:t>
            </a:r>
            <a:r>
              <a:rPr lang="en-AU" sz="1800" baseline="-25000" dirty="0" smtClean="0">
                <a:latin typeface="Calibri" pitchFamily="34" charset="0"/>
              </a:rPr>
              <a:t>2</a:t>
            </a:r>
            <a:r>
              <a:rPr lang="en-AU" sz="1800" dirty="0" smtClean="0">
                <a:latin typeface="Calibri" pitchFamily="34" charset="0"/>
              </a:rPr>
              <a:t>, nitrate and water, or reductive, producing methane, nitrogen and H</a:t>
            </a:r>
            <a:r>
              <a:rPr lang="en-AU" sz="1800" baseline="-25000" dirty="0" smtClean="0">
                <a:latin typeface="Calibri" pitchFamily="34" charset="0"/>
              </a:rPr>
              <a:t>2</a:t>
            </a:r>
            <a:r>
              <a:rPr lang="en-AU" sz="1800" dirty="0" smtClean="0">
                <a:latin typeface="Calibri" pitchFamily="34" charset="0"/>
              </a:rPr>
              <a:t>S.</a:t>
            </a:r>
          </a:p>
          <a:p>
            <a:pPr indent="0">
              <a:buNone/>
            </a:pPr>
            <a:endParaRPr lang="en-US" sz="1800" dirty="0" smtClean="0">
              <a:latin typeface="Calibri" pitchFamily="34" charset="0"/>
            </a:endParaRPr>
          </a:p>
          <a:p>
            <a:pPr indent="0"/>
            <a:r>
              <a:rPr lang="en-AU" sz="1800" dirty="0" smtClean="0">
                <a:latin typeface="Calibri" pitchFamily="34" charset="0"/>
              </a:rPr>
              <a:t>The choice of biological process for shale oil process water has yet to be made.  If the water is first stripped of ammonia and H</a:t>
            </a:r>
            <a:r>
              <a:rPr lang="en-AU" sz="1800" baseline="-25000" dirty="0" smtClean="0">
                <a:latin typeface="Calibri" pitchFamily="34" charset="0"/>
              </a:rPr>
              <a:t>2</a:t>
            </a:r>
            <a:r>
              <a:rPr lang="en-AU" sz="1800" dirty="0" smtClean="0">
                <a:latin typeface="Calibri" pitchFamily="34" charset="0"/>
              </a:rPr>
              <a:t>S, anaerobic treatment may be suitable.  If it is not stripped, then aerobic treatment is required to remove the ammonia and H</a:t>
            </a:r>
            <a:r>
              <a:rPr lang="en-AU" sz="1800" baseline="-25000" dirty="0" smtClean="0">
                <a:latin typeface="Calibri" pitchFamily="34" charset="0"/>
              </a:rPr>
              <a:t>2</a:t>
            </a:r>
            <a:r>
              <a:rPr lang="en-AU" sz="1800" dirty="0" smtClean="0">
                <a:latin typeface="Calibri" pitchFamily="34" charset="0"/>
              </a:rPr>
              <a:t>S.  Trials will be carried out to determine the best treatment for the full scale works.</a:t>
            </a:r>
            <a:endParaRPr lang="en-US" sz="1800" dirty="0" smtClean="0">
              <a:latin typeface="Calibri" pitchFamily="34" charset="0"/>
            </a:endParaRPr>
          </a:p>
          <a:p>
            <a:endParaRPr lang="en-US" sz="16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22422"/>
            <a:ext cx="5943600" cy="1195216"/>
          </a:xfrm>
        </p:spPr>
        <p:txBody>
          <a:bodyPr/>
          <a:lstStyle/>
          <a:p>
            <a:r>
              <a:rPr lang="en-AU" dirty="0" smtClean="0">
                <a:latin typeface="Calibri" pitchFamily="34" charset="0"/>
              </a:rPr>
              <a:t>Activated Sludge biotreatment</a:t>
            </a:r>
            <a:endParaRPr lang="en-US" dirty="0">
              <a:latin typeface="Calibri" pitchFamily="34" charset="0"/>
            </a:endParaRPr>
          </a:p>
        </p:txBody>
      </p:sp>
      <p:pic>
        <p:nvPicPr>
          <p:cNvPr id="5" name="Content Placeholder 4" descr="http://images-mediawiki-sites.thefullwiki.org/02/4/0/8/54719782764222864.jpg"/>
          <p:cNvPicPr>
            <a:picLocks noGrp="1"/>
          </p:cNvPicPr>
          <p:nvPr>
            <p:ph idx="1"/>
          </p:nvPr>
        </p:nvPicPr>
        <p:blipFill>
          <a:blip r:embed="rId2" cstate="email"/>
          <a:stretch>
            <a:fillRect/>
          </a:stretch>
        </p:blipFill>
        <p:spPr bwMode="auto">
          <a:xfrm>
            <a:off x="1235676" y="1952368"/>
            <a:ext cx="6932140" cy="38553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563" y="172995"/>
            <a:ext cx="6561438" cy="1016977"/>
          </a:xfrm>
        </p:spPr>
        <p:txBody>
          <a:bodyPr/>
          <a:lstStyle/>
          <a:p>
            <a:pPr>
              <a:defRPr/>
            </a:pPr>
            <a:r>
              <a:rPr lang="en-AU" dirty="0" smtClean="0">
                <a:latin typeface="Calibri" pitchFamily="34" charset="0"/>
              </a:rPr>
              <a:t>End to end technology demonstration plant</a:t>
            </a:r>
            <a:endParaRPr lang="en-AU" dirty="0">
              <a:latin typeface="Calibri" pitchFamily="34" charset="0"/>
            </a:endParaRPr>
          </a:p>
        </p:txBody>
      </p:sp>
      <p:pic>
        <p:nvPicPr>
          <p:cNvPr id="31747" name="Picture 2"/>
          <p:cNvPicPr>
            <a:picLocks noGrp="1" noChangeAspect="1" noChangeArrowheads="1"/>
          </p:cNvPicPr>
          <p:nvPr>
            <p:ph idx="1"/>
          </p:nvPr>
        </p:nvPicPr>
        <p:blipFill>
          <a:blip r:embed="rId3" cstate="email">
            <a:clrChange>
              <a:clrFrom>
                <a:srgbClr val="FFFFFF"/>
              </a:clrFrom>
              <a:clrTo>
                <a:srgbClr val="FFFFFF">
                  <a:alpha val="0"/>
                </a:srgbClr>
              </a:clrTo>
            </a:clrChange>
          </a:blip>
          <a:stretch>
            <a:fillRect/>
          </a:stretch>
        </p:blipFill>
        <p:spPr>
          <a:xfrm>
            <a:off x="1623624" y="1600200"/>
            <a:ext cx="5896751" cy="4525963"/>
          </a:xfrm>
        </p:spPr>
      </p:pic>
      <p:sp>
        <p:nvSpPr>
          <p:cNvPr id="31748" name="Rectangle 4"/>
          <p:cNvSpPr>
            <a:spLocks noChangeArrowheads="1"/>
          </p:cNvSpPr>
          <p:nvPr/>
        </p:nvSpPr>
        <p:spPr bwMode="auto">
          <a:xfrm>
            <a:off x="6902451" y="4924425"/>
            <a:ext cx="1488293" cy="338554"/>
          </a:xfrm>
          <a:prstGeom prst="rect">
            <a:avLst/>
          </a:prstGeom>
          <a:noFill/>
          <a:ln w="9525">
            <a:noFill/>
            <a:miter lim="800000"/>
            <a:headEnd/>
            <a:tailEnd/>
          </a:ln>
        </p:spPr>
        <p:txBody>
          <a:bodyPr wrap="none">
            <a:spAutoFit/>
          </a:bodyPr>
          <a:lstStyle/>
          <a:p>
            <a:r>
              <a:rPr lang="en-AU" sz="1600" dirty="0"/>
              <a:t>Truck Loadout</a:t>
            </a:r>
          </a:p>
        </p:txBody>
      </p:sp>
      <p:sp>
        <p:nvSpPr>
          <p:cNvPr id="31749" name="Rectangle 5"/>
          <p:cNvSpPr>
            <a:spLocks noChangeArrowheads="1"/>
          </p:cNvSpPr>
          <p:nvPr/>
        </p:nvSpPr>
        <p:spPr bwMode="auto">
          <a:xfrm>
            <a:off x="6545264" y="4125913"/>
            <a:ext cx="1210588" cy="338554"/>
          </a:xfrm>
          <a:prstGeom prst="rect">
            <a:avLst/>
          </a:prstGeom>
          <a:noFill/>
          <a:ln w="9525">
            <a:noFill/>
            <a:miter lim="800000"/>
            <a:headEnd/>
            <a:tailEnd/>
          </a:ln>
        </p:spPr>
        <p:txBody>
          <a:bodyPr wrap="none">
            <a:spAutoFit/>
          </a:bodyPr>
          <a:lstStyle/>
          <a:p>
            <a:r>
              <a:rPr lang="en-AU" sz="1600" dirty="0"/>
              <a:t>Oil Storage</a:t>
            </a:r>
          </a:p>
        </p:txBody>
      </p:sp>
      <p:sp>
        <p:nvSpPr>
          <p:cNvPr id="31750" name="Rectangle 6"/>
          <p:cNvSpPr>
            <a:spLocks noChangeArrowheads="1"/>
          </p:cNvSpPr>
          <p:nvPr/>
        </p:nvSpPr>
        <p:spPr bwMode="auto">
          <a:xfrm>
            <a:off x="7219951" y="2660650"/>
            <a:ext cx="1367682" cy="338554"/>
          </a:xfrm>
          <a:prstGeom prst="rect">
            <a:avLst/>
          </a:prstGeom>
          <a:noFill/>
          <a:ln w="9525">
            <a:noFill/>
            <a:miter lim="800000"/>
            <a:headEnd/>
            <a:tailEnd/>
          </a:ln>
        </p:spPr>
        <p:txBody>
          <a:bodyPr wrap="none">
            <a:spAutoFit/>
          </a:bodyPr>
          <a:lstStyle/>
          <a:p>
            <a:r>
              <a:rPr lang="en-AU" sz="1600" dirty="0"/>
              <a:t>Plant Utilities</a:t>
            </a:r>
          </a:p>
        </p:txBody>
      </p:sp>
      <p:sp>
        <p:nvSpPr>
          <p:cNvPr id="31751" name="Rectangle 7"/>
          <p:cNvSpPr>
            <a:spLocks noChangeArrowheads="1"/>
          </p:cNvSpPr>
          <p:nvPr/>
        </p:nvSpPr>
        <p:spPr bwMode="auto">
          <a:xfrm>
            <a:off x="5961064" y="2193925"/>
            <a:ext cx="1436612" cy="338554"/>
          </a:xfrm>
          <a:prstGeom prst="rect">
            <a:avLst/>
          </a:prstGeom>
          <a:noFill/>
          <a:ln w="9525">
            <a:noFill/>
            <a:miter lim="800000"/>
            <a:headEnd/>
            <a:tailEnd/>
          </a:ln>
        </p:spPr>
        <p:txBody>
          <a:bodyPr wrap="none">
            <a:spAutoFit/>
          </a:bodyPr>
          <a:lstStyle/>
          <a:p>
            <a:r>
              <a:rPr lang="en-AU" sz="1600" dirty="0"/>
              <a:t>Oil Upgrading</a:t>
            </a:r>
          </a:p>
        </p:txBody>
      </p:sp>
      <p:sp>
        <p:nvSpPr>
          <p:cNvPr id="31752" name="Rectangle 8"/>
          <p:cNvSpPr>
            <a:spLocks noChangeArrowheads="1"/>
          </p:cNvSpPr>
          <p:nvPr/>
        </p:nvSpPr>
        <p:spPr bwMode="auto">
          <a:xfrm>
            <a:off x="5462588" y="1535113"/>
            <a:ext cx="744114" cy="338554"/>
          </a:xfrm>
          <a:prstGeom prst="rect">
            <a:avLst/>
          </a:prstGeom>
          <a:noFill/>
          <a:ln w="9525">
            <a:noFill/>
            <a:miter lim="800000"/>
            <a:headEnd/>
            <a:tailEnd/>
          </a:ln>
        </p:spPr>
        <p:txBody>
          <a:bodyPr wrap="none">
            <a:spAutoFit/>
          </a:bodyPr>
          <a:lstStyle/>
          <a:p>
            <a:r>
              <a:rPr lang="en-AU" sz="1600" dirty="0"/>
              <a:t>Retort</a:t>
            </a:r>
          </a:p>
        </p:txBody>
      </p:sp>
      <p:sp>
        <p:nvSpPr>
          <p:cNvPr id="31753" name="Rectangle 9"/>
          <p:cNvSpPr>
            <a:spLocks noChangeArrowheads="1"/>
          </p:cNvSpPr>
          <p:nvPr/>
        </p:nvSpPr>
        <p:spPr bwMode="auto">
          <a:xfrm>
            <a:off x="3600451" y="1779589"/>
            <a:ext cx="1266693" cy="338554"/>
          </a:xfrm>
          <a:prstGeom prst="rect">
            <a:avLst/>
          </a:prstGeom>
          <a:noFill/>
          <a:ln w="9525">
            <a:noFill/>
            <a:miter lim="800000"/>
            <a:headEnd/>
            <a:tailEnd/>
          </a:ln>
        </p:spPr>
        <p:txBody>
          <a:bodyPr wrap="none">
            <a:spAutoFit/>
          </a:bodyPr>
          <a:lstStyle/>
          <a:p>
            <a:r>
              <a:rPr lang="en-AU" sz="1600" dirty="0"/>
              <a:t>Shale Dryer</a:t>
            </a:r>
          </a:p>
        </p:txBody>
      </p:sp>
      <p:sp>
        <p:nvSpPr>
          <p:cNvPr id="31754" name="Rectangle 10"/>
          <p:cNvSpPr>
            <a:spLocks noChangeArrowheads="1"/>
          </p:cNvSpPr>
          <p:nvPr/>
        </p:nvSpPr>
        <p:spPr bwMode="auto">
          <a:xfrm>
            <a:off x="1323975" y="1477964"/>
            <a:ext cx="2830513" cy="584775"/>
          </a:xfrm>
          <a:prstGeom prst="rect">
            <a:avLst/>
          </a:prstGeom>
          <a:noFill/>
          <a:ln w="9525">
            <a:noFill/>
            <a:miter lim="800000"/>
            <a:headEnd/>
            <a:tailEnd/>
          </a:ln>
        </p:spPr>
        <p:txBody>
          <a:bodyPr>
            <a:spAutoFit/>
          </a:bodyPr>
          <a:lstStyle/>
          <a:p>
            <a:r>
              <a:rPr lang="en-AU" sz="1600" dirty="0"/>
              <a:t>Screening/sizing</a:t>
            </a:r>
          </a:p>
          <a:p>
            <a:r>
              <a:rPr lang="en-AU" sz="1600" dirty="0"/>
              <a:t>Fines Briquetting</a:t>
            </a:r>
          </a:p>
        </p:txBody>
      </p:sp>
      <p:sp>
        <p:nvSpPr>
          <p:cNvPr id="31755" name="Rectangle 11"/>
          <p:cNvSpPr>
            <a:spLocks noChangeArrowheads="1"/>
          </p:cNvSpPr>
          <p:nvPr/>
        </p:nvSpPr>
        <p:spPr bwMode="auto">
          <a:xfrm>
            <a:off x="1009651" y="2978150"/>
            <a:ext cx="1527982" cy="338554"/>
          </a:xfrm>
          <a:prstGeom prst="rect">
            <a:avLst/>
          </a:prstGeom>
          <a:noFill/>
          <a:ln w="9525">
            <a:noFill/>
            <a:miter lim="800000"/>
            <a:headEnd/>
            <a:tailEnd/>
          </a:ln>
        </p:spPr>
        <p:txBody>
          <a:bodyPr wrap="none">
            <a:spAutoFit/>
          </a:bodyPr>
          <a:lstStyle/>
          <a:p>
            <a:r>
              <a:rPr lang="en-AU" sz="1600" dirty="0"/>
              <a:t>Crushing Plant</a:t>
            </a:r>
          </a:p>
        </p:txBody>
      </p:sp>
      <p:sp>
        <p:nvSpPr>
          <p:cNvPr id="13" name="Content Placeholder 2"/>
          <p:cNvSpPr txBox="1">
            <a:spLocks/>
          </p:cNvSpPr>
          <p:nvPr/>
        </p:nvSpPr>
        <p:spPr bwMode="auto">
          <a:xfrm>
            <a:off x="242889" y="3929449"/>
            <a:ext cx="4376737" cy="2530090"/>
          </a:xfrm>
          <a:prstGeom prst="rect">
            <a:avLst/>
          </a:prstGeom>
          <a:noFill/>
          <a:ln w="9525">
            <a:noFill/>
            <a:miter lim="800000"/>
            <a:headEnd/>
            <a:tailEnd/>
          </a:ln>
        </p:spPr>
        <p:txBody>
          <a:bodyPr/>
          <a:lstStyle/>
          <a:p>
            <a:pPr marL="342900" eaLnBrk="0" hangingPunct="0">
              <a:lnSpc>
                <a:spcPct val="110000"/>
              </a:lnSpc>
              <a:spcBef>
                <a:spcPct val="20000"/>
              </a:spcBef>
              <a:buFont typeface="Arial" pitchFamily="34" charset="0"/>
              <a:buChar char="•"/>
              <a:defRPr/>
            </a:pPr>
            <a:r>
              <a:rPr lang="en-GB" sz="2400" kern="0" dirty="0" smtClean="0">
                <a:solidFill>
                  <a:schemeClr val="bg2">
                    <a:lumMod val="10000"/>
                  </a:schemeClr>
                </a:solidFill>
                <a:latin typeface="Calibri" pitchFamily="34" charset="0"/>
                <a:ea typeface="Adobe Fangsong Std R" pitchFamily="18" charset="-128"/>
                <a:cs typeface="+mj-cs"/>
              </a:rPr>
              <a:t> High </a:t>
            </a:r>
            <a:r>
              <a:rPr lang="en-GB" sz="2400" kern="0" dirty="0">
                <a:solidFill>
                  <a:schemeClr val="bg2">
                    <a:lumMod val="10000"/>
                  </a:schemeClr>
                </a:solidFill>
                <a:latin typeface="Calibri" pitchFamily="34" charset="0"/>
                <a:ea typeface="Adobe Fangsong Std R" pitchFamily="18" charset="-128"/>
                <a:cs typeface="+mj-cs"/>
              </a:rPr>
              <a:t>local and Queensland content in </a:t>
            </a:r>
            <a:r>
              <a:rPr lang="en-GB" sz="2400" kern="0" dirty="0" smtClean="0">
                <a:solidFill>
                  <a:schemeClr val="bg2">
                    <a:lumMod val="10000"/>
                  </a:schemeClr>
                </a:solidFill>
                <a:latin typeface="Calibri" pitchFamily="34" charset="0"/>
                <a:ea typeface="Adobe Fangsong Std R" pitchFamily="18" charset="-128"/>
                <a:cs typeface="+mj-cs"/>
              </a:rPr>
              <a:t>construction.</a:t>
            </a:r>
            <a:endParaRPr lang="en-GB" sz="2400" kern="0" dirty="0">
              <a:solidFill>
                <a:schemeClr val="bg2">
                  <a:lumMod val="10000"/>
                </a:schemeClr>
              </a:solidFill>
              <a:latin typeface="Calibri" pitchFamily="34" charset="0"/>
              <a:ea typeface="Adobe Fangsong Std R" pitchFamily="18" charset="-128"/>
              <a:cs typeface="+mj-cs"/>
            </a:endParaRPr>
          </a:p>
          <a:p>
            <a:pPr marL="342900" eaLnBrk="0" hangingPunct="0">
              <a:lnSpc>
                <a:spcPct val="110000"/>
              </a:lnSpc>
              <a:spcBef>
                <a:spcPct val="20000"/>
              </a:spcBef>
              <a:buFont typeface="Arial" pitchFamily="34" charset="0"/>
              <a:buChar char="•"/>
              <a:defRPr/>
            </a:pPr>
            <a:r>
              <a:rPr lang="en-GB" sz="2400" kern="0" dirty="0" smtClean="0">
                <a:solidFill>
                  <a:schemeClr val="bg2">
                    <a:lumMod val="10000"/>
                  </a:schemeClr>
                </a:solidFill>
                <a:latin typeface="Calibri" pitchFamily="34" charset="0"/>
                <a:ea typeface="Adobe Fangsong Std R" pitchFamily="18" charset="-128"/>
                <a:cs typeface="+mj-cs"/>
              </a:rPr>
              <a:t> Employing up </a:t>
            </a:r>
            <a:r>
              <a:rPr lang="en-GB" sz="2400" kern="0" dirty="0">
                <a:solidFill>
                  <a:schemeClr val="bg2">
                    <a:lumMod val="10000"/>
                  </a:schemeClr>
                </a:solidFill>
                <a:latin typeface="Calibri" pitchFamily="34" charset="0"/>
                <a:ea typeface="Adobe Fangsong Std R" pitchFamily="18" charset="-128"/>
                <a:cs typeface="+mj-cs"/>
              </a:rPr>
              <a:t>to 150 people at the peak of </a:t>
            </a:r>
            <a:r>
              <a:rPr lang="en-GB" sz="2400" kern="0" dirty="0" smtClean="0">
                <a:solidFill>
                  <a:schemeClr val="bg2">
                    <a:lumMod val="10000"/>
                  </a:schemeClr>
                </a:solidFill>
                <a:latin typeface="Calibri" pitchFamily="34" charset="0"/>
                <a:ea typeface="Adobe Fangsong Std R" pitchFamily="18" charset="-128"/>
                <a:cs typeface="+mj-cs"/>
              </a:rPr>
              <a:t>construction.</a:t>
            </a:r>
            <a:endParaRPr lang="en-GB" sz="2400" kern="0" dirty="0">
              <a:solidFill>
                <a:schemeClr val="bg2">
                  <a:lumMod val="10000"/>
                </a:schemeClr>
              </a:solidFill>
              <a:latin typeface="Calibri" pitchFamily="34" charset="0"/>
              <a:ea typeface="Adobe Fangsong Std R" pitchFamily="18" charset="-128"/>
              <a:cs typeface="+mj-cs"/>
            </a:endParaRPr>
          </a:p>
          <a:p>
            <a:pPr marL="342900" indent="-342900" eaLnBrk="0" hangingPunct="0">
              <a:lnSpc>
                <a:spcPct val="110000"/>
              </a:lnSpc>
              <a:spcBef>
                <a:spcPct val="20000"/>
              </a:spcBef>
              <a:buFontTx/>
              <a:buChar char="•"/>
              <a:defRPr/>
            </a:pPr>
            <a:endParaRPr lang="en-GB" sz="2400" kern="0" dirty="0">
              <a:solidFill>
                <a:schemeClr val="accent2">
                  <a:lumMod val="75000"/>
                </a:schemeClr>
              </a:solidFill>
              <a:latin typeface="+mn-lt"/>
              <a:ea typeface="Adobe Fangsong Std R" pitchFamily="18" charset="-128"/>
              <a:cs typeface="+mj-cs"/>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2681415" y="222422"/>
            <a:ext cx="6462585" cy="523220"/>
          </a:xfrm>
          <a:prstGeom prst="rect">
            <a:avLst/>
          </a:prstGeom>
          <a:noFill/>
          <a:ln w="9525">
            <a:noFill/>
            <a:miter lim="800000"/>
            <a:headEnd/>
            <a:tailEnd/>
          </a:ln>
        </p:spPr>
        <p:txBody>
          <a:bodyPr wrap="square">
            <a:spAutoFit/>
          </a:bodyPr>
          <a:lstStyle/>
          <a:p>
            <a:pPr>
              <a:spcBef>
                <a:spcPts val="2400"/>
              </a:spcBef>
              <a:spcAft>
                <a:spcPts val="2400"/>
              </a:spcAft>
            </a:pPr>
            <a:r>
              <a:rPr lang="en-AU" sz="2800" dirty="0" smtClean="0">
                <a:solidFill>
                  <a:schemeClr val="tx2"/>
                </a:solidFill>
                <a:latin typeface="Calibri" pitchFamily="34" charset="0"/>
              </a:rPr>
              <a:t>Technology demonstration plant objectives</a:t>
            </a:r>
            <a:endParaRPr lang="en-AU" sz="2800" dirty="0">
              <a:solidFill>
                <a:schemeClr val="tx2"/>
              </a:solidFill>
              <a:latin typeface="Calibri" pitchFamily="34" charset="0"/>
            </a:endParaRPr>
          </a:p>
        </p:txBody>
      </p:sp>
      <p:sp>
        <p:nvSpPr>
          <p:cNvPr id="32771" name="Rectangle 5"/>
          <p:cNvSpPr>
            <a:spLocks noChangeArrowheads="1"/>
          </p:cNvSpPr>
          <p:nvPr/>
        </p:nvSpPr>
        <p:spPr bwMode="auto">
          <a:xfrm>
            <a:off x="672353" y="2003613"/>
            <a:ext cx="3697942" cy="3431898"/>
          </a:xfrm>
          <a:prstGeom prst="rect">
            <a:avLst/>
          </a:prstGeom>
          <a:noFill/>
          <a:ln w="9525">
            <a:noFill/>
            <a:miter lim="800000"/>
            <a:headEnd/>
            <a:tailEnd/>
          </a:ln>
        </p:spPr>
        <p:txBody>
          <a:bodyPr wrap="square">
            <a:spAutoFit/>
          </a:bodyPr>
          <a:lstStyle/>
          <a:p>
            <a:pPr marL="514350" indent="-514350">
              <a:spcBef>
                <a:spcPts val="600"/>
              </a:spcBef>
              <a:buFont typeface="Arial" pitchFamily="34" charset="0"/>
              <a:buChar char="•"/>
            </a:pPr>
            <a:r>
              <a:rPr lang="en-US" sz="2400" dirty="0" smtClean="0">
                <a:solidFill>
                  <a:schemeClr val="bg2">
                    <a:lumMod val="10000"/>
                  </a:schemeClr>
                </a:solidFill>
                <a:latin typeface="Calibri" pitchFamily="34" charset="0"/>
              </a:rPr>
              <a:t>Demonstrate safe operation</a:t>
            </a:r>
          </a:p>
          <a:p>
            <a:pPr marL="514350" indent="-514350">
              <a:spcBef>
                <a:spcPts val="600"/>
              </a:spcBef>
              <a:buFont typeface="Arial" pitchFamily="34" charset="0"/>
              <a:buChar char="•"/>
            </a:pPr>
            <a:endParaRPr lang="en-US" sz="2400" dirty="0">
              <a:solidFill>
                <a:schemeClr val="bg2">
                  <a:lumMod val="10000"/>
                </a:schemeClr>
              </a:solidFill>
              <a:latin typeface="Calibri" pitchFamily="34" charset="0"/>
            </a:endParaRPr>
          </a:p>
          <a:p>
            <a:pPr marL="514350" indent="-514350">
              <a:spcBef>
                <a:spcPts val="600"/>
              </a:spcBef>
              <a:buFont typeface="Arial" pitchFamily="34" charset="0"/>
              <a:buChar char="•"/>
            </a:pPr>
            <a:r>
              <a:rPr lang="en-US" sz="2400" dirty="0" smtClean="0">
                <a:solidFill>
                  <a:schemeClr val="bg2">
                    <a:lumMod val="10000"/>
                  </a:schemeClr>
                </a:solidFill>
                <a:latin typeface="Calibri" pitchFamily="34" charset="0"/>
              </a:rPr>
              <a:t>Build community and Government support</a:t>
            </a:r>
          </a:p>
          <a:p>
            <a:pPr marL="514350" indent="-514350">
              <a:spcBef>
                <a:spcPts val="600"/>
              </a:spcBef>
              <a:buFont typeface="Arial" pitchFamily="34" charset="0"/>
              <a:buChar char="•"/>
            </a:pPr>
            <a:endParaRPr lang="en-US" sz="2400" dirty="0">
              <a:solidFill>
                <a:schemeClr val="bg2">
                  <a:lumMod val="10000"/>
                </a:schemeClr>
              </a:solidFill>
              <a:latin typeface="Calibri" pitchFamily="34" charset="0"/>
            </a:endParaRPr>
          </a:p>
          <a:p>
            <a:pPr marL="514350" indent="-514350">
              <a:spcBef>
                <a:spcPts val="600"/>
              </a:spcBef>
              <a:buFont typeface="Arial" pitchFamily="34" charset="0"/>
              <a:buChar char="•"/>
            </a:pPr>
            <a:r>
              <a:rPr lang="en-US" sz="2400" dirty="0" smtClean="0">
                <a:solidFill>
                  <a:schemeClr val="bg2">
                    <a:lumMod val="10000"/>
                  </a:schemeClr>
                </a:solidFill>
                <a:latin typeface="Calibri" pitchFamily="34" charset="0"/>
              </a:rPr>
              <a:t>Establish environmental credibility</a:t>
            </a:r>
            <a:endParaRPr lang="en-US" sz="2400" dirty="0">
              <a:solidFill>
                <a:schemeClr val="bg2">
                  <a:lumMod val="10000"/>
                </a:schemeClr>
              </a:solidFill>
              <a:latin typeface="Calibri" pitchFamily="34" charset="0"/>
            </a:endParaRPr>
          </a:p>
        </p:txBody>
      </p:sp>
      <p:sp>
        <p:nvSpPr>
          <p:cNvPr id="32772" name="TextBox 7"/>
          <p:cNvSpPr txBox="1">
            <a:spLocks noChangeArrowheads="1"/>
          </p:cNvSpPr>
          <p:nvPr/>
        </p:nvSpPr>
        <p:spPr bwMode="auto">
          <a:xfrm>
            <a:off x="5029201" y="2208214"/>
            <a:ext cx="1819275" cy="307777"/>
          </a:xfrm>
          <a:prstGeom prst="rect">
            <a:avLst/>
          </a:prstGeom>
          <a:noFill/>
          <a:ln w="9525">
            <a:noFill/>
            <a:miter lim="800000"/>
            <a:headEnd/>
            <a:tailEnd/>
          </a:ln>
        </p:spPr>
        <p:txBody>
          <a:bodyPr>
            <a:spAutoFit/>
          </a:bodyPr>
          <a:lstStyle/>
          <a:p>
            <a:endParaRPr lang="en-US" sz="1400" dirty="0"/>
          </a:p>
        </p:txBody>
      </p:sp>
      <p:pic>
        <p:nvPicPr>
          <p:cNvPr id="6145" name="Picture 1" descr="C:\Users\seldridge\AppData\Local\Microsoft\Windows\Temporary Internet Files\Low\Content.IE5\B24WT2JB\IMG_3847[1].jpg"/>
          <p:cNvPicPr>
            <a:picLocks noChangeAspect="1" noChangeArrowheads="1"/>
          </p:cNvPicPr>
          <p:nvPr/>
        </p:nvPicPr>
        <p:blipFill>
          <a:blip r:embed="rId3" cstate="email"/>
          <a:srcRect/>
          <a:stretch>
            <a:fillRect/>
          </a:stretch>
        </p:blipFill>
        <p:spPr bwMode="auto">
          <a:xfrm rot="21368635">
            <a:off x="4343400" y="2191600"/>
            <a:ext cx="4208931" cy="28107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222376" y="1546412"/>
            <a:ext cx="4585449" cy="4832092"/>
          </a:xfrm>
          <a:prstGeom prst="rect">
            <a:avLst/>
          </a:prstGeom>
          <a:noFill/>
          <a:ln w="9525">
            <a:noFill/>
            <a:miter lim="800000"/>
            <a:headEnd/>
            <a:tailEnd/>
          </a:ln>
        </p:spPr>
        <p:txBody>
          <a:bodyPr wrap="square">
            <a:spAutoFit/>
          </a:bodyPr>
          <a:lstStyle/>
          <a:p>
            <a:pPr marL="514350" indent="-514350">
              <a:lnSpc>
                <a:spcPct val="150000"/>
              </a:lnSpc>
              <a:spcBef>
                <a:spcPts val="600"/>
              </a:spcBef>
              <a:spcAft>
                <a:spcPts val="0"/>
              </a:spcAft>
              <a:buSzPts val="2000"/>
              <a:buFont typeface="Arial" pitchFamily="34" charset="0"/>
              <a:buChar char="•"/>
              <a:defRPr/>
            </a:pPr>
            <a:r>
              <a:rPr lang="en-US" sz="2400" dirty="0" smtClean="0">
                <a:solidFill>
                  <a:schemeClr val="bg2">
                    <a:lumMod val="10000"/>
                  </a:schemeClr>
                </a:solidFill>
                <a:latin typeface="Calibri" pitchFamily="34" charset="0"/>
              </a:rPr>
              <a:t>Develop product market acceptability</a:t>
            </a:r>
          </a:p>
          <a:p>
            <a:pPr marL="514350" indent="-514350">
              <a:lnSpc>
                <a:spcPct val="150000"/>
              </a:lnSpc>
              <a:spcBef>
                <a:spcPts val="600"/>
              </a:spcBef>
              <a:spcAft>
                <a:spcPts val="0"/>
              </a:spcAft>
              <a:buSzPts val="2000"/>
              <a:buFont typeface="Arial" pitchFamily="34" charset="0"/>
              <a:buChar char="•"/>
              <a:defRPr/>
            </a:pPr>
            <a:r>
              <a:rPr lang="en-US" sz="2400" dirty="0" smtClean="0">
                <a:solidFill>
                  <a:schemeClr val="bg2">
                    <a:lumMod val="10000"/>
                  </a:schemeClr>
                </a:solidFill>
                <a:latin typeface="Calibri" pitchFamily="34" charset="0"/>
              </a:rPr>
              <a:t>Maximise </a:t>
            </a:r>
            <a:r>
              <a:rPr lang="en-US" sz="2400" dirty="0">
                <a:solidFill>
                  <a:schemeClr val="bg2">
                    <a:lumMod val="10000"/>
                  </a:schemeClr>
                </a:solidFill>
                <a:latin typeface="Calibri" pitchFamily="34" charset="0"/>
              </a:rPr>
              <a:t>technical </a:t>
            </a:r>
            <a:r>
              <a:rPr lang="en-US" sz="2400" dirty="0" smtClean="0">
                <a:solidFill>
                  <a:schemeClr val="bg2">
                    <a:lumMod val="10000"/>
                  </a:schemeClr>
                </a:solidFill>
                <a:latin typeface="Calibri" pitchFamily="34" charset="0"/>
              </a:rPr>
              <a:t>development</a:t>
            </a:r>
          </a:p>
          <a:p>
            <a:pPr marL="514350" indent="-514350">
              <a:lnSpc>
                <a:spcPct val="150000"/>
              </a:lnSpc>
              <a:spcBef>
                <a:spcPts val="600"/>
              </a:spcBef>
              <a:spcAft>
                <a:spcPts val="0"/>
              </a:spcAft>
              <a:buFont typeface="Arial" pitchFamily="34" charset="0"/>
              <a:buChar char="•"/>
              <a:defRPr/>
            </a:pPr>
            <a:r>
              <a:rPr lang="en-US" sz="2400" dirty="0" smtClean="0">
                <a:solidFill>
                  <a:schemeClr val="bg2">
                    <a:lumMod val="10000"/>
                  </a:schemeClr>
                </a:solidFill>
                <a:latin typeface="Calibri" pitchFamily="34" charset="0"/>
              </a:rPr>
              <a:t>Test process improvements</a:t>
            </a:r>
          </a:p>
          <a:p>
            <a:pPr marL="514350" indent="-514350">
              <a:lnSpc>
                <a:spcPct val="150000"/>
              </a:lnSpc>
              <a:spcBef>
                <a:spcPts val="600"/>
              </a:spcBef>
              <a:spcAft>
                <a:spcPts val="0"/>
              </a:spcAft>
              <a:buFont typeface="Arial" pitchFamily="34" charset="0"/>
              <a:buChar char="•"/>
              <a:defRPr/>
            </a:pPr>
            <a:r>
              <a:rPr lang="en-US" sz="2400" dirty="0" smtClean="0">
                <a:solidFill>
                  <a:schemeClr val="bg2">
                    <a:lumMod val="10000"/>
                  </a:schemeClr>
                </a:solidFill>
                <a:latin typeface="Calibri" pitchFamily="34" charset="0"/>
              </a:rPr>
              <a:t>Evaluate varying </a:t>
            </a:r>
            <a:r>
              <a:rPr lang="en-US" sz="2400" dirty="0">
                <a:solidFill>
                  <a:schemeClr val="bg2">
                    <a:lumMod val="10000"/>
                  </a:schemeClr>
                </a:solidFill>
                <a:latin typeface="Calibri" pitchFamily="34" charset="0"/>
              </a:rPr>
              <a:t>feed </a:t>
            </a:r>
            <a:r>
              <a:rPr lang="en-US" sz="2400" dirty="0" smtClean="0">
                <a:solidFill>
                  <a:schemeClr val="bg2">
                    <a:lumMod val="10000"/>
                  </a:schemeClr>
                </a:solidFill>
                <a:latin typeface="Calibri" pitchFamily="34" charset="0"/>
              </a:rPr>
              <a:t>properties</a:t>
            </a:r>
          </a:p>
          <a:p>
            <a:pPr marL="514350" indent="-514350">
              <a:lnSpc>
                <a:spcPct val="150000"/>
              </a:lnSpc>
              <a:spcBef>
                <a:spcPts val="600"/>
              </a:spcBef>
              <a:spcAft>
                <a:spcPts val="0"/>
              </a:spcAft>
              <a:buFont typeface="Arial" pitchFamily="34" charset="0"/>
              <a:buChar char="•"/>
              <a:defRPr/>
            </a:pPr>
            <a:r>
              <a:rPr lang="en-US" sz="2400" dirty="0" smtClean="0">
                <a:solidFill>
                  <a:schemeClr val="bg2">
                    <a:lumMod val="10000"/>
                  </a:schemeClr>
                </a:solidFill>
                <a:latin typeface="Calibri" pitchFamily="34" charset="0"/>
              </a:rPr>
              <a:t>Build </a:t>
            </a:r>
            <a:r>
              <a:rPr lang="en-US" sz="2400" dirty="0">
                <a:solidFill>
                  <a:schemeClr val="bg2">
                    <a:lumMod val="10000"/>
                  </a:schemeClr>
                </a:solidFill>
                <a:latin typeface="Calibri" pitchFamily="34" charset="0"/>
              </a:rPr>
              <a:t>operational </a:t>
            </a:r>
            <a:r>
              <a:rPr lang="en-US" sz="2400" dirty="0" smtClean="0">
                <a:solidFill>
                  <a:schemeClr val="bg2">
                    <a:lumMod val="10000"/>
                  </a:schemeClr>
                </a:solidFill>
                <a:latin typeface="Calibri" pitchFamily="34" charset="0"/>
              </a:rPr>
              <a:t>expertise</a:t>
            </a:r>
            <a:endParaRPr lang="en-AU" sz="2400" dirty="0">
              <a:solidFill>
                <a:schemeClr val="bg2">
                  <a:lumMod val="10000"/>
                </a:schemeClr>
              </a:solidFill>
              <a:latin typeface="Calibri" pitchFamily="34" charset="0"/>
            </a:endParaRPr>
          </a:p>
        </p:txBody>
      </p:sp>
      <p:pic>
        <p:nvPicPr>
          <p:cNvPr id="6" name="Content Placeholder 3" descr="C:\C Drive\My Pictures\Picture\Picture 146.jpg"/>
          <p:cNvPicPr>
            <a:picLocks/>
          </p:cNvPicPr>
          <p:nvPr/>
        </p:nvPicPr>
        <p:blipFill>
          <a:blip r:embed="rId3" cstate="email"/>
          <a:srcRect/>
          <a:stretch>
            <a:fillRect/>
          </a:stretch>
        </p:blipFill>
        <p:spPr>
          <a:xfrm rot="21354438">
            <a:off x="564777" y="2138080"/>
            <a:ext cx="3442448" cy="3469342"/>
          </a:xfrm>
          <a:prstGeom prst="rect">
            <a:avLst/>
          </a:prstGeom>
          <a:ln>
            <a:noFill/>
          </a:ln>
          <a:effectLst>
            <a:outerShdw blurRad="292100" dist="139700" dir="2700000" algn="tl" rotWithShape="0">
              <a:srgbClr val="333333">
                <a:alpha val="65000"/>
              </a:srgbClr>
            </a:outerShdw>
          </a:effectLst>
        </p:spPr>
      </p:pic>
      <p:sp>
        <p:nvSpPr>
          <p:cNvPr id="8" name="Rectangle 5"/>
          <p:cNvSpPr>
            <a:spLocks noChangeArrowheads="1"/>
          </p:cNvSpPr>
          <p:nvPr/>
        </p:nvSpPr>
        <p:spPr bwMode="auto">
          <a:xfrm>
            <a:off x="2681415" y="222422"/>
            <a:ext cx="6462585" cy="523220"/>
          </a:xfrm>
          <a:prstGeom prst="rect">
            <a:avLst/>
          </a:prstGeom>
          <a:noFill/>
          <a:ln w="9525">
            <a:noFill/>
            <a:miter lim="800000"/>
            <a:headEnd/>
            <a:tailEnd/>
          </a:ln>
        </p:spPr>
        <p:txBody>
          <a:bodyPr wrap="square">
            <a:spAutoFit/>
          </a:bodyPr>
          <a:lstStyle/>
          <a:p>
            <a:pPr>
              <a:spcBef>
                <a:spcPts val="2400"/>
              </a:spcBef>
              <a:spcAft>
                <a:spcPts val="2400"/>
              </a:spcAft>
            </a:pPr>
            <a:r>
              <a:rPr lang="en-AU" sz="2800" dirty="0" smtClean="0">
                <a:solidFill>
                  <a:schemeClr val="tx2"/>
                </a:solidFill>
                <a:latin typeface="Calibri" pitchFamily="34" charset="0"/>
              </a:rPr>
              <a:t>Technology demonstration plant objectives</a:t>
            </a:r>
            <a:endParaRPr lang="en-AU" sz="2800" dirty="0">
              <a:solidFill>
                <a:schemeClr val="tx2"/>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340" y="185351"/>
            <a:ext cx="5869459" cy="729049"/>
          </a:xfrm>
        </p:spPr>
        <p:txBody>
          <a:bodyPr/>
          <a:lstStyle/>
          <a:p>
            <a:r>
              <a:rPr lang="en-US" dirty="0" smtClean="0">
                <a:latin typeface="Calibri" pitchFamily="34" charset="0"/>
              </a:rPr>
              <a:t>Water processing</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a:p>
        </p:txBody>
      </p:sp>
      <p:pic>
        <p:nvPicPr>
          <p:cNvPr id="1026" name="Picture 2" descr="C:\Documents and Settings\jhewitt\Desktop\Sour_Water_Treatment.tif"/>
          <p:cNvPicPr>
            <a:picLocks noChangeAspect="1" noChangeArrowheads="1"/>
          </p:cNvPicPr>
          <p:nvPr/>
        </p:nvPicPr>
        <p:blipFill>
          <a:blip r:embed="rId2" cstate="email"/>
          <a:srcRect/>
          <a:stretch>
            <a:fillRect/>
          </a:stretch>
        </p:blipFill>
        <p:spPr bwMode="auto">
          <a:xfrm>
            <a:off x="228600" y="1196788"/>
            <a:ext cx="8673353" cy="5459506"/>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556" y="160638"/>
            <a:ext cx="5931243" cy="1257000"/>
          </a:xfrm>
        </p:spPr>
        <p:txBody>
          <a:bodyPr/>
          <a:lstStyle/>
          <a:p>
            <a:r>
              <a:rPr lang="en-US" dirty="0" smtClean="0">
                <a:latin typeface="Calibri" pitchFamily="34" charset="0"/>
              </a:rPr>
              <a:t>Gas treatment</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a:p>
        </p:txBody>
      </p:sp>
      <p:pic>
        <p:nvPicPr>
          <p:cNvPr id="3074" name="Picture 2" descr="C:\Documents and Settings\jhewitt\Desktop\Gas_Treatment.tif"/>
          <p:cNvPicPr>
            <a:picLocks noChangeAspect="1" noChangeArrowheads="1"/>
          </p:cNvPicPr>
          <p:nvPr/>
        </p:nvPicPr>
        <p:blipFill>
          <a:blip r:embed="rId3" cstate="email"/>
          <a:srcRect/>
          <a:stretch>
            <a:fillRect/>
          </a:stretch>
        </p:blipFill>
        <p:spPr bwMode="auto">
          <a:xfrm>
            <a:off x="201706" y="1183341"/>
            <a:ext cx="8686800" cy="5446060"/>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72995"/>
            <a:ext cx="5943600" cy="1244643"/>
          </a:xfrm>
        </p:spPr>
        <p:txBody>
          <a:bodyPr/>
          <a:lstStyle/>
          <a:p>
            <a:r>
              <a:rPr lang="en-US" dirty="0" smtClean="0">
                <a:latin typeface="Calibri" pitchFamily="34" charset="0"/>
              </a:rPr>
              <a:t>Oil upgrading</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a:p>
        </p:txBody>
      </p:sp>
      <p:pic>
        <p:nvPicPr>
          <p:cNvPr id="2050" name="Picture 2" descr="C:\Documents and Settings\jhewitt\Desktop\Oil_Upgrader.tif"/>
          <p:cNvPicPr>
            <a:picLocks noChangeAspect="1" noChangeArrowheads="1"/>
          </p:cNvPicPr>
          <p:nvPr/>
        </p:nvPicPr>
        <p:blipFill>
          <a:blip r:embed="rId2" cstate="email"/>
          <a:srcRect/>
          <a:stretch>
            <a:fillRect/>
          </a:stretch>
        </p:blipFill>
        <p:spPr bwMode="auto">
          <a:xfrm>
            <a:off x="201707" y="1277470"/>
            <a:ext cx="8754036" cy="5365377"/>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556" y="148282"/>
            <a:ext cx="5499447" cy="981272"/>
          </a:xfrm>
        </p:spPr>
        <p:txBody>
          <a:bodyPr/>
          <a:lstStyle/>
          <a:p>
            <a:r>
              <a:rPr lang="en-AU" dirty="0" smtClean="0">
                <a:latin typeface="Calibri" pitchFamily="34" charset="0"/>
              </a:rPr>
              <a:t>Fractionation</a:t>
            </a:r>
            <a:endParaRPr lang="en-US" dirty="0">
              <a:latin typeface="Calibri" pitchFamily="34" charset="0"/>
            </a:endParaRPr>
          </a:p>
        </p:txBody>
      </p:sp>
      <p:sp>
        <p:nvSpPr>
          <p:cNvPr id="3" name="Content Placeholder 2"/>
          <p:cNvSpPr>
            <a:spLocks noGrp="1"/>
          </p:cNvSpPr>
          <p:nvPr>
            <p:ph sz="half" idx="1"/>
          </p:nvPr>
        </p:nvSpPr>
        <p:spPr>
          <a:xfrm>
            <a:off x="0" y="1445741"/>
            <a:ext cx="6301946" cy="4834036"/>
          </a:xfrm>
        </p:spPr>
        <p:txBody>
          <a:bodyPr/>
          <a:lstStyle/>
          <a:p>
            <a:pPr indent="0"/>
            <a:r>
              <a:rPr lang="en-GB" sz="2200" b="1" dirty="0" smtClean="0">
                <a:latin typeface="Calibri" pitchFamily="34" charset="0"/>
              </a:rPr>
              <a:t>Fractional Distillation: </a:t>
            </a:r>
            <a:r>
              <a:rPr lang="en-GB" sz="2200" dirty="0" smtClean="0">
                <a:latin typeface="Calibri" pitchFamily="34" charset="0"/>
              </a:rPr>
              <a:t>is a physical separation method of a mixture of components (two or more) into pure fractions or cuts by utilising difference in their boiling points, in a vertical cylindrical column interchangeably known as fractionator or distillation column or tower. </a:t>
            </a:r>
          </a:p>
          <a:p>
            <a:pPr indent="0"/>
            <a:r>
              <a:rPr lang="en-GB" sz="2200" dirty="0" smtClean="0">
                <a:latin typeface="Calibri" pitchFamily="34" charset="0"/>
              </a:rPr>
              <a:t>This method of distillation is required when boiling points of components in feed mixture are close enough and are less than 25 deg C (at 1atmosphere pressure) to each other. Fractional distillation is similar to simple distillation, except the same process is repeated in successive cycles. Each cycle produces a mixture richer in the more volatile compound than the mixture before it.</a:t>
            </a:r>
            <a:endParaRPr lang="en-US" sz="2200" dirty="0">
              <a:latin typeface="Calibri" pitchFamily="34" charset="0"/>
            </a:endParaRPr>
          </a:p>
        </p:txBody>
      </p:sp>
      <p:pic>
        <p:nvPicPr>
          <p:cNvPr id="5" name="Content Placeholder 4" descr="File:Crude Oil Distillation.png">
            <a:hlinkClick r:id="rId2"/>
          </p:cNvPr>
          <p:cNvPicPr>
            <a:picLocks noGrp="1"/>
          </p:cNvPicPr>
          <p:nvPr>
            <p:ph sz="half" idx="2"/>
          </p:nvPr>
        </p:nvPicPr>
        <p:blipFill>
          <a:blip r:embed="rId3" cstate="email"/>
          <a:srcRect/>
          <a:stretch>
            <a:fillRect/>
          </a:stretch>
        </p:blipFill>
        <p:spPr bwMode="auto">
          <a:xfrm>
            <a:off x="6340106" y="1534055"/>
            <a:ext cx="2595282" cy="414169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34779"/>
            <a:ext cx="5511804" cy="800646"/>
          </a:xfrm>
        </p:spPr>
        <p:txBody>
          <a:bodyPr/>
          <a:lstStyle/>
          <a:p>
            <a:r>
              <a:rPr lang="en-AU" dirty="0" smtClean="0">
                <a:latin typeface="Calibri" pitchFamily="34" charset="0"/>
              </a:rPr>
              <a:t>Pyrolysis</a:t>
            </a:r>
            <a:endParaRPr lang="en-US" dirty="0">
              <a:latin typeface="Calibri" pitchFamily="34" charset="0"/>
            </a:endParaRPr>
          </a:p>
        </p:txBody>
      </p:sp>
      <p:sp>
        <p:nvSpPr>
          <p:cNvPr id="3" name="Content Placeholder 2"/>
          <p:cNvSpPr>
            <a:spLocks noGrp="1"/>
          </p:cNvSpPr>
          <p:nvPr>
            <p:ph idx="1"/>
          </p:nvPr>
        </p:nvSpPr>
        <p:spPr>
          <a:xfrm>
            <a:off x="185351" y="1507524"/>
            <a:ext cx="8958649" cy="4726223"/>
          </a:xfrm>
        </p:spPr>
        <p:txBody>
          <a:bodyPr/>
          <a:lstStyle/>
          <a:p>
            <a:pPr indent="0"/>
            <a:r>
              <a:rPr lang="en-AU" sz="1800" dirty="0" smtClean="0">
                <a:latin typeface="Calibri" pitchFamily="34" charset="0"/>
              </a:rPr>
              <a:t>Pyrolysis is the thermal decomposition of organic material at elevated temperatures in the absence of oxygen.  Again the word is derived from Greek elements of “</a:t>
            </a:r>
            <a:r>
              <a:rPr lang="en-AU" sz="1800" i="1" dirty="0" smtClean="0">
                <a:latin typeface="Calibri" pitchFamily="34" charset="0"/>
              </a:rPr>
              <a:t>pyr”</a:t>
            </a:r>
            <a:r>
              <a:rPr lang="en-AU" sz="1800" dirty="0" smtClean="0">
                <a:latin typeface="Calibri" pitchFamily="34" charset="0"/>
              </a:rPr>
              <a:t> meaning fire and “</a:t>
            </a:r>
            <a:r>
              <a:rPr lang="en-AU" sz="1800" i="1" dirty="0" smtClean="0">
                <a:latin typeface="Calibri" pitchFamily="34" charset="0"/>
              </a:rPr>
              <a:t>lysis”</a:t>
            </a:r>
            <a:r>
              <a:rPr lang="en-AU" sz="1800" dirty="0" smtClean="0">
                <a:latin typeface="Calibri" pitchFamily="34" charset="0"/>
              </a:rPr>
              <a:t> meaning separating.  Pyrolysis is not used exclusively for oil shale it is used in a variety of other industries.   The process is used heavily in the chemical industry, for example, to produce charcoal, activated carbon, methanol, and other chemicals from wood, to convert ethylene dichloride into vinyl chloride to make PVC, to produce coke from coal, to convert biomass into syngas, to turn waste into safely disposable substances, and for transforming medium-weight hydrocarbons from oil into lighter ones like gasoline. These specialized uses of pyrolysis may be called various names, such as dry distillation, destructive distillation, or cracking.</a:t>
            </a:r>
          </a:p>
          <a:p>
            <a:pPr indent="0"/>
            <a:r>
              <a:rPr lang="en-AU" sz="1800" dirty="0" smtClean="0">
                <a:latin typeface="Calibri" pitchFamily="34" charset="0"/>
              </a:rPr>
              <a:t/>
            </a:r>
            <a:br>
              <a:rPr lang="en-AU" sz="1800" dirty="0" smtClean="0">
                <a:latin typeface="Calibri" pitchFamily="34" charset="0"/>
              </a:rPr>
            </a:br>
            <a:r>
              <a:rPr lang="en-AU" sz="1800" dirty="0" smtClean="0">
                <a:latin typeface="Calibri" pitchFamily="34" charset="0"/>
              </a:rPr>
              <a:t>So, in simple terms, when the kerogen within the shale is heated without oxygen it decomposes into bitumen (called pyrolytic bitumen) and further heating converts this bitumen into oil, hydrocarbon gas and a carbon like char that remains on the shale afterwards.  The figure below shows this progression from kerogen to oil, gas and char over time when pyrolysed at 748 Kelvin (or 475°C). </a:t>
            </a:r>
            <a:endParaRPr lang="en-US" sz="1800" dirty="0">
              <a:latin typeface="Calibri"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eme1">
  <a:themeElements>
    <a:clrScheme name="1_Median 1">
      <a:dk1>
        <a:srgbClr val="775F55"/>
      </a:dk1>
      <a:lt1>
        <a:srgbClr val="FFFFFF"/>
      </a:lt1>
      <a:dk2>
        <a:srgbClr val="000000"/>
      </a:dk2>
      <a:lt2>
        <a:srgbClr val="EBDDC3"/>
      </a:lt2>
      <a:accent1>
        <a:srgbClr val="94B6D2"/>
      </a:accent1>
      <a:accent2>
        <a:srgbClr val="DD8047"/>
      </a:accent2>
      <a:accent3>
        <a:srgbClr val="AAAAAA"/>
      </a:accent3>
      <a:accent4>
        <a:srgbClr val="DADADA"/>
      </a:accent4>
      <a:accent5>
        <a:srgbClr val="C8D7E5"/>
      </a:accent5>
      <a:accent6>
        <a:srgbClr val="C8733F"/>
      </a:accent6>
      <a:hlink>
        <a:srgbClr val="F7B615"/>
      </a:hlink>
      <a:folHlink>
        <a:srgbClr val="704404"/>
      </a:folHlink>
    </a:clrScheme>
    <a:fontScheme name="1_Media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1_Median 1">
        <a:dk1>
          <a:srgbClr val="775F55"/>
        </a:dk1>
        <a:lt1>
          <a:srgbClr val="FFFFFF"/>
        </a:lt1>
        <a:dk2>
          <a:srgbClr val="000000"/>
        </a:dk2>
        <a:lt2>
          <a:srgbClr val="EBDDC3"/>
        </a:lt2>
        <a:accent1>
          <a:srgbClr val="94B6D2"/>
        </a:accent1>
        <a:accent2>
          <a:srgbClr val="DD8047"/>
        </a:accent2>
        <a:accent3>
          <a:srgbClr val="AAAAAA"/>
        </a:accent3>
        <a:accent4>
          <a:srgbClr val="DADADA"/>
        </a:accent4>
        <a:accent5>
          <a:srgbClr val="C8D7E5"/>
        </a:accent5>
        <a:accent6>
          <a:srgbClr val="C8733F"/>
        </a:accent6>
        <a:hlink>
          <a:srgbClr val="F7B615"/>
        </a:hlink>
        <a:folHlink>
          <a:srgbClr val="70440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RC Powerpoint Template (2)">
  <a:themeElements>
    <a:clrScheme name="QRC Powerpoint Template (2)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QRC Powerpoint Template (2)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dian">
  <a:themeElements>
    <a:clrScheme name="2_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2_Media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2_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21523</TotalTime>
  <Words>1012</Words>
  <Application>Microsoft Office PowerPoint</Application>
  <PresentationFormat>On-screen Show (4:3)</PresentationFormat>
  <Paragraphs>74</Paragraphs>
  <Slides>14</Slides>
  <Notes>5</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Theme1</vt:lpstr>
      <vt:lpstr>QRC Powerpoint Template (2)</vt:lpstr>
      <vt:lpstr>2_Median</vt:lpstr>
      <vt:lpstr>Slide 1</vt:lpstr>
      <vt:lpstr>End to end technology demonstration plant</vt:lpstr>
      <vt:lpstr>Slide 3</vt:lpstr>
      <vt:lpstr>Slide 4</vt:lpstr>
      <vt:lpstr>Water processing</vt:lpstr>
      <vt:lpstr>Gas treatment</vt:lpstr>
      <vt:lpstr>Oil upgrading</vt:lpstr>
      <vt:lpstr>Fractionation</vt:lpstr>
      <vt:lpstr>Pyrolysis</vt:lpstr>
      <vt:lpstr>Slide 10</vt:lpstr>
      <vt:lpstr>Hydrogen Production</vt:lpstr>
      <vt:lpstr>Wastewater Treatment</vt:lpstr>
      <vt:lpstr>Biological Treatment</vt:lpstr>
      <vt:lpstr>Activated Sludge biotreatment</vt:lpstr>
    </vt:vector>
  </TitlesOfParts>
  <Company>뿿쳐뿿찰뿿_</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Shale Oil</dc:title>
  <dc:creator>Emma Williamson</dc:creator>
  <cp:lastModifiedBy>ewilliamson</cp:lastModifiedBy>
  <cp:revision>1812</cp:revision>
  <cp:lastPrinted>2007-07-25T23:47:29Z</cp:lastPrinted>
  <dcterms:created xsi:type="dcterms:W3CDTF">2008-02-12T02:06:55Z</dcterms:created>
  <dcterms:modified xsi:type="dcterms:W3CDTF">2011-04-08T06:21:12Z</dcterms:modified>
</cp:coreProperties>
</file>