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4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  <p:sldMasterId id="2147483685" r:id="rId3"/>
  </p:sldMasterIdLst>
  <p:notesMasterIdLst>
    <p:notesMasterId r:id="rId12"/>
  </p:notesMasterIdLst>
  <p:sldIdLst>
    <p:sldId id="268" r:id="rId4"/>
    <p:sldId id="269" r:id="rId5"/>
    <p:sldId id="270" r:id="rId6"/>
    <p:sldId id="271" r:id="rId7"/>
    <p:sldId id="278" r:id="rId8"/>
    <p:sldId id="267" r:id="rId9"/>
    <p:sldId id="261" r:id="rId10"/>
    <p:sldId id="25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E2686D-553C-43E3-84E9-ADD5E2BDBD41}" type="datetimeFigureOut">
              <a:rPr lang="en-US" smtClean="0"/>
              <a:pPr/>
              <a:t>4/8/2011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52BD69-312C-454D-B696-18C41D1813D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4BD7CBE-8161-41D2-ABBE-600321E30185}" type="datetimeFigureOut">
              <a:rPr lang="en-US" smtClean="0"/>
              <a:pPr/>
              <a:t>4/8/2011</a:t>
            </a:fld>
            <a:endParaRPr lang="en-US" dirty="0"/>
          </a:p>
        </p:txBody>
      </p:sp>
      <p:sp>
        <p:nvSpPr>
          <p:cNvPr id="5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C92BB1-C9FF-4E31-8206-BD93E8F7065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4BD7CBE-8161-41D2-ABBE-600321E30185}" type="datetimeFigureOut">
              <a:rPr lang="en-US" smtClean="0"/>
              <a:pPr/>
              <a:t>4/8/2011</a:t>
            </a:fld>
            <a:endParaRPr lang="en-US" dirty="0"/>
          </a:p>
        </p:txBody>
      </p:sp>
      <p:sp>
        <p:nvSpPr>
          <p:cNvPr id="5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C92BB1-C9FF-4E31-8206-BD93E8F7065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4BD7CBE-8161-41D2-ABBE-600321E30185}" type="datetimeFigureOut">
              <a:rPr lang="en-US" smtClean="0"/>
              <a:pPr/>
              <a:t>4/8/2011</a:t>
            </a:fld>
            <a:endParaRPr lang="en-US" dirty="0"/>
          </a:p>
        </p:txBody>
      </p:sp>
      <p:sp>
        <p:nvSpPr>
          <p:cNvPr id="5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C92BB1-C9FF-4E31-8206-BD93E8F7065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4BD7CBE-8161-41D2-ABBE-600321E30185}" type="datetimeFigureOut">
              <a:rPr lang="en-US" smtClean="0"/>
              <a:pPr/>
              <a:t>4/8/2011</a:t>
            </a:fld>
            <a:endParaRPr lang="en-US" dirty="0"/>
          </a:p>
        </p:txBody>
      </p:sp>
      <p:sp>
        <p:nvSpPr>
          <p:cNvPr id="4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C92BB1-C9FF-4E31-8206-BD93E8F7065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Oresomeresources.com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898F0D-108B-4D07-84EE-8B0A440D846E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Oresomeresources.com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9E3B31-BBE1-4DD5-A87A-D2810631E06C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Oresomeresources.com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16A822-EF74-4F09-A700-4E1B458040D9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Oresomeresources.com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CE450D-DFCE-46CA-98EA-4B2C0D436C3C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Oresomeresources.com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596706-F6D3-400F-AA09-8F2D78D755F3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Oresomeresources.com</a:t>
            </a:r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8E1EB2-791D-4F70-BFB3-FC88B0F68ACD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Oresomeresources.com</a:t>
            </a:r>
          </a:p>
        </p:txBody>
      </p:sp>
      <p:sp>
        <p:nvSpPr>
          <p:cNvPr id="3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89BD8A-4E90-4EB6-8C15-E52F98656EF2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4BD7CBE-8161-41D2-ABBE-600321E30185}" type="datetimeFigureOut">
              <a:rPr lang="en-US" smtClean="0"/>
              <a:pPr/>
              <a:t>4/8/2011</a:t>
            </a:fld>
            <a:endParaRPr lang="en-US" dirty="0"/>
          </a:p>
        </p:txBody>
      </p:sp>
      <p:sp>
        <p:nvSpPr>
          <p:cNvPr id="5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C92BB1-C9FF-4E31-8206-BD93E8F7065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Oresomeresources.com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06D5B0-AF7A-4C55-868B-9620218F82BA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AU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Oresomeresources.com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0473E0-28A8-4A61-B946-6B9B6E2CEE8F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Oresomeresources.com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92A814-21E0-4B36-B599-A42B910D65B0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  <p:transition spd="med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Oresomeresources.com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CCF1D7-0E6F-4004-ACF9-B59EE1B6EEB8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  <p:transition spd="med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4C4163-D9FE-4546-9F60-DB10C3EE58AB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  <p:transition spd="med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F6B867-5BA3-455A-8480-16216AC44FCB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  <p:transition spd="med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91B25D-012D-4F01-B40D-AC5BD7F65A63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  <p:transition spd="med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8D8337-80E2-4A41-AD5C-876908E442F9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  <p:transition spd="med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233514-E420-41A3-8FEC-7540BCAD29AB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  <p:transition spd="med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6BA53-EAFF-4425-889B-1803E8F0EC87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4BD7CBE-8161-41D2-ABBE-600321E30185}" type="datetimeFigureOut">
              <a:rPr lang="en-US" smtClean="0"/>
              <a:pPr/>
              <a:t>4/8/2011</a:t>
            </a:fld>
            <a:endParaRPr lang="en-US" dirty="0"/>
          </a:p>
        </p:txBody>
      </p:sp>
      <p:sp>
        <p:nvSpPr>
          <p:cNvPr id="5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C92BB1-C9FF-4E31-8206-BD93E8F7065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6734D3-6EC2-44DA-B61F-47B25EEF7E51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  <p:transition spd="med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4D2AA0-94B3-4808-A7F2-C216D816AF7F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  <p:transition spd="med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AU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8CC8F0-054F-4B8E-AD0B-86B0E82099EE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  <p:transition spd="med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3C8B49-8237-4D7A-B749-9F588249FFF3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  <p:transition spd="med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984B45-AE53-4408-9648-4C9300D0AA7A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4BD7CBE-8161-41D2-ABBE-600321E30185}" type="datetimeFigureOut">
              <a:rPr lang="en-US" smtClean="0"/>
              <a:pPr/>
              <a:t>4/8/2011</a:t>
            </a:fld>
            <a:endParaRPr lang="en-US" dirty="0"/>
          </a:p>
        </p:txBody>
      </p:sp>
      <p:sp>
        <p:nvSpPr>
          <p:cNvPr id="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C92BB1-C9FF-4E31-8206-BD93E8F7065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4BD7CBE-8161-41D2-ABBE-600321E30185}" type="datetimeFigureOut">
              <a:rPr lang="en-US" smtClean="0"/>
              <a:pPr/>
              <a:t>4/8/2011</a:t>
            </a:fld>
            <a:endParaRPr lang="en-US" dirty="0"/>
          </a:p>
        </p:txBody>
      </p:sp>
      <p:sp>
        <p:nvSpPr>
          <p:cNvPr id="8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C92BB1-C9FF-4E31-8206-BD93E8F7065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4BD7CBE-8161-41D2-ABBE-600321E30185}" type="datetimeFigureOut">
              <a:rPr lang="en-US" smtClean="0"/>
              <a:pPr/>
              <a:t>4/8/2011</a:t>
            </a:fld>
            <a:endParaRPr lang="en-US" dirty="0"/>
          </a:p>
        </p:txBody>
      </p:sp>
      <p:sp>
        <p:nvSpPr>
          <p:cNvPr id="4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C92BB1-C9FF-4E31-8206-BD93E8F7065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4BD7CBE-8161-41D2-ABBE-600321E30185}" type="datetimeFigureOut">
              <a:rPr lang="en-US" smtClean="0"/>
              <a:pPr/>
              <a:t>4/8/2011</a:t>
            </a:fld>
            <a:endParaRPr lang="en-US" dirty="0"/>
          </a:p>
        </p:txBody>
      </p:sp>
      <p:sp>
        <p:nvSpPr>
          <p:cNvPr id="3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C92BB1-C9FF-4E31-8206-BD93E8F7065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4BD7CBE-8161-41D2-ABBE-600321E30185}" type="datetimeFigureOut">
              <a:rPr lang="en-US" smtClean="0"/>
              <a:pPr/>
              <a:t>4/8/2011</a:t>
            </a:fld>
            <a:endParaRPr lang="en-US" dirty="0"/>
          </a:p>
        </p:txBody>
      </p:sp>
      <p:sp>
        <p:nvSpPr>
          <p:cNvPr id="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C92BB1-C9FF-4E31-8206-BD93E8F7065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AU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4BD7CBE-8161-41D2-ABBE-600321E30185}" type="datetimeFigureOut">
              <a:rPr lang="en-US" smtClean="0"/>
              <a:pPr/>
              <a:t>4/8/2011</a:t>
            </a:fld>
            <a:endParaRPr lang="en-US" dirty="0"/>
          </a:p>
        </p:txBody>
      </p:sp>
      <p:sp>
        <p:nvSpPr>
          <p:cNvPr id="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C92BB1-C9FF-4E31-8206-BD93E8F7065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5" descr="QRC-logo-WHT.png"/>
          <p:cNvPicPr>
            <a:picLocks noChangeAspect="1"/>
          </p:cNvPicPr>
          <p:nvPr/>
        </p:nvPicPr>
        <p:blipFill>
          <a:blip r:embed="rId15" cstate="email"/>
          <a:srcRect/>
          <a:stretch>
            <a:fillRect/>
          </a:stretch>
        </p:blipFill>
        <p:spPr bwMode="auto">
          <a:xfrm>
            <a:off x="7854950" y="6034088"/>
            <a:ext cx="1136650" cy="59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Date Placeholder 27"/>
          <p:cNvSpPr>
            <a:spLocks noGrp="1"/>
          </p:cNvSpPr>
          <p:nvPr>
            <p:ph type="dt" sz="half" idx="2"/>
          </p:nvPr>
        </p:nvSpPr>
        <p:spPr>
          <a:xfrm>
            <a:off x="76200" y="6199188"/>
            <a:ext cx="609600" cy="4302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Autofit/>
          </a:bodyPr>
          <a:lstStyle>
            <a:lvl1pPr algn="ctr">
              <a:buClrTx/>
              <a:buSzTx/>
              <a:buFontTx/>
              <a:buNone/>
              <a:defRPr sz="1000">
                <a:solidFill>
                  <a:srgbClr val="FFFFFF"/>
                </a:solidFill>
                <a:ea typeface="+mn-ea"/>
                <a:cs typeface="Arial" charset="0"/>
              </a:defRPr>
            </a:lvl1pPr>
          </a:lstStyle>
          <a:p>
            <a:fld id="{64BD7CBE-8161-41D2-ABBE-600321E30185}" type="datetimeFigureOut">
              <a:rPr lang="en-US" smtClean="0"/>
              <a:pPr/>
              <a:t>4/8/2011</a:t>
            </a:fld>
            <a:endParaRPr lang="en-US" dirty="0"/>
          </a:p>
        </p:txBody>
      </p:sp>
      <p:sp>
        <p:nvSpPr>
          <p:cNvPr id="6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276600" y="5646738"/>
            <a:ext cx="5791200" cy="37306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buClrTx/>
              <a:buSzTx/>
              <a:buFontTx/>
              <a:buNone/>
              <a:defRPr sz="1000">
                <a:solidFill>
                  <a:srgbClr val="666633"/>
                </a:solidFill>
                <a:ea typeface="+mn-ea"/>
                <a:cs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28"/>
          <p:cNvSpPr>
            <a:spLocks noGrp="1"/>
          </p:cNvSpPr>
          <p:nvPr>
            <p:ph type="sldNum" sz="quarter" idx="4"/>
          </p:nvPr>
        </p:nvSpPr>
        <p:spPr>
          <a:xfrm>
            <a:off x="8001000" y="228600"/>
            <a:ext cx="838200" cy="3810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ctr">
              <a:buClrTx/>
              <a:buSzTx/>
              <a:buFontTx/>
              <a:buNone/>
              <a:defRPr sz="900" b="1">
                <a:solidFill>
                  <a:schemeClr val="tx2"/>
                </a:solidFill>
                <a:latin typeface="Tw Cen MT" pitchFamily="34" charset="0"/>
                <a:ea typeface="+mn-ea"/>
                <a:cs typeface="Arial" charset="0"/>
              </a:defRPr>
            </a:lvl1pPr>
          </a:lstStyle>
          <a:p>
            <a:fld id="{61C92BB1-C9FF-4E31-8206-BD93E8F7065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 spd="med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  <a:ea typeface="ＭＳ Ｐゴシック" pitchFamily="34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  <a:ea typeface="ＭＳ Ｐゴシック" pitchFamily="34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  <a:ea typeface="ＭＳ Ｐゴシック" pitchFamily="34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  <a:ea typeface="ＭＳ Ｐゴシック" pitchFamily="34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  <a:ea typeface="ＭＳ Ｐゴシック" pitchFamily="34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  <a:ea typeface="ＭＳ Ｐゴシック" pitchFamily="34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  <a:ea typeface="ＭＳ Ｐゴシック" pitchFamily="34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  <a:ea typeface="ＭＳ Ｐゴシック" pitchFamily="34" charset="-128"/>
        </a:defRPr>
      </a:lvl9pPr>
    </p:titleStyle>
    <p:bodyStyle>
      <a:lvl1pPr marL="342900" indent="-342900" algn="l" rtl="0" eaLnBrk="1" fontAlgn="base" hangingPunct="1">
        <a:spcBef>
          <a:spcPts val="700"/>
        </a:spcBef>
        <a:spcAft>
          <a:spcPct val="0"/>
        </a:spcAft>
        <a:buClr>
          <a:schemeClr val="tx1"/>
        </a:buClr>
        <a:buSzPct val="60000"/>
        <a:buFont typeface="Arial" charset="0"/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1" fontAlgn="base" hangingPunct="1">
        <a:spcBef>
          <a:spcPts val="550"/>
        </a:spcBef>
        <a:spcAft>
          <a:spcPct val="0"/>
        </a:spcAft>
        <a:buClr>
          <a:schemeClr val="tx1"/>
        </a:buClr>
        <a:buSzPct val="70000"/>
        <a:buFont typeface="Arial" charset="0"/>
        <a:buChar char="•"/>
        <a:defRPr sz="2000">
          <a:solidFill>
            <a:schemeClr val="tx1"/>
          </a:solidFill>
          <a:latin typeface="+mn-lt"/>
          <a:ea typeface="+mn-ea"/>
        </a:defRPr>
      </a:lvl2pPr>
      <a:lvl3pPr marL="914400" indent="-228600" algn="l" rtl="0" eaLnBrk="1" fontAlgn="base" hangingPunct="1">
        <a:spcBef>
          <a:spcPts val="500"/>
        </a:spcBef>
        <a:spcAft>
          <a:spcPct val="0"/>
        </a:spcAft>
        <a:buClr>
          <a:schemeClr val="tx1"/>
        </a:buClr>
        <a:buSzPct val="75000"/>
        <a:buFont typeface="Arial" charset="0"/>
        <a:buChar char="•"/>
        <a:defRPr>
          <a:solidFill>
            <a:schemeClr val="tx1"/>
          </a:solidFill>
          <a:latin typeface="+mn-lt"/>
          <a:ea typeface="+mn-ea"/>
        </a:defRPr>
      </a:lvl3pPr>
      <a:lvl4pPr marL="1371600" indent="-228600" algn="l" rtl="0" eaLnBrk="1" fontAlgn="base" hangingPunct="1">
        <a:spcBef>
          <a:spcPts val="400"/>
        </a:spcBef>
        <a:spcAft>
          <a:spcPct val="0"/>
        </a:spcAft>
        <a:buClr>
          <a:schemeClr val="tx1"/>
        </a:buClr>
        <a:buSzPct val="75000"/>
        <a:buFont typeface="Arial" charset="0"/>
        <a:buChar char="•"/>
        <a:defRPr sz="1600">
          <a:solidFill>
            <a:schemeClr val="tx1"/>
          </a:solidFill>
          <a:latin typeface="+mn-lt"/>
          <a:ea typeface="+mn-ea"/>
        </a:defRPr>
      </a:lvl4pPr>
      <a:lvl5pPr marL="1828800" indent="-228600" algn="l" rtl="0" eaLnBrk="1" fontAlgn="base" hangingPunct="1">
        <a:spcBef>
          <a:spcPts val="400"/>
        </a:spcBef>
        <a:spcAft>
          <a:spcPct val="0"/>
        </a:spcAft>
        <a:buClr>
          <a:schemeClr val="tx1"/>
        </a:buClr>
        <a:buSzPct val="65000"/>
        <a:buFont typeface="Arial" charset="0"/>
        <a:buChar char="•"/>
        <a:defRPr sz="1400">
          <a:solidFill>
            <a:schemeClr val="tx1"/>
          </a:solidFill>
          <a:latin typeface="+mn-lt"/>
          <a:ea typeface="+mn-ea"/>
        </a:defRPr>
      </a:lvl5pPr>
      <a:lvl6pPr marL="2286000" indent="-228600" algn="l" rtl="0" eaLnBrk="1" fontAlgn="base" hangingPunct="1">
        <a:spcBef>
          <a:spcPts val="400"/>
        </a:spcBef>
        <a:spcAft>
          <a:spcPct val="0"/>
        </a:spcAft>
        <a:buClr>
          <a:schemeClr val="tx1"/>
        </a:buClr>
        <a:buSzPct val="65000"/>
        <a:buFont typeface="Arial" charset="0"/>
        <a:buChar char="•"/>
        <a:defRPr sz="1400">
          <a:solidFill>
            <a:schemeClr val="tx1"/>
          </a:solidFill>
          <a:latin typeface="+mn-lt"/>
          <a:ea typeface="+mn-ea"/>
        </a:defRPr>
      </a:lvl6pPr>
      <a:lvl7pPr marL="2743200" indent="-228600" algn="l" rtl="0" eaLnBrk="1" fontAlgn="base" hangingPunct="1">
        <a:spcBef>
          <a:spcPts val="400"/>
        </a:spcBef>
        <a:spcAft>
          <a:spcPct val="0"/>
        </a:spcAft>
        <a:buClr>
          <a:schemeClr val="tx1"/>
        </a:buClr>
        <a:buSzPct val="65000"/>
        <a:buFont typeface="Arial" charset="0"/>
        <a:buChar char="•"/>
        <a:defRPr sz="1400">
          <a:solidFill>
            <a:schemeClr val="tx1"/>
          </a:solidFill>
          <a:latin typeface="+mn-lt"/>
          <a:ea typeface="+mn-ea"/>
        </a:defRPr>
      </a:lvl7pPr>
      <a:lvl8pPr marL="3200400" indent="-228600" algn="l" rtl="0" eaLnBrk="1" fontAlgn="base" hangingPunct="1">
        <a:spcBef>
          <a:spcPts val="400"/>
        </a:spcBef>
        <a:spcAft>
          <a:spcPct val="0"/>
        </a:spcAft>
        <a:buClr>
          <a:schemeClr val="tx1"/>
        </a:buClr>
        <a:buSzPct val="65000"/>
        <a:buFont typeface="Arial" charset="0"/>
        <a:buChar char="•"/>
        <a:defRPr sz="1400">
          <a:solidFill>
            <a:schemeClr val="tx1"/>
          </a:solidFill>
          <a:latin typeface="+mn-lt"/>
          <a:ea typeface="+mn-ea"/>
        </a:defRPr>
      </a:lvl8pPr>
      <a:lvl9pPr marL="3657600" indent="-228600" algn="l" rtl="0" eaLnBrk="1" fontAlgn="base" hangingPunct="1">
        <a:spcBef>
          <a:spcPts val="400"/>
        </a:spcBef>
        <a:spcAft>
          <a:spcPct val="0"/>
        </a:spcAft>
        <a:buClr>
          <a:schemeClr val="tx1"/>
        </a:buClr>
        <a:buSzPct val="65000"/>
        <a:buFont typeface="Arial" charset="0"/>
        <a:buChar char="•"/>
        <a:defRPr sz="1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570288" y="6035675"/>
            <a:ext cx="5421312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buClrTx/>
              <a:buSzTx/>
              <a:buFontTx/>
              <a:buNone/>
              <a:defRPr sz="2100">
                <a:latin typeface="Street Cred" pitchFamily="2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r>
              <a:rPr lang="en-AU"/>
              <a:t>Oresomeresources.com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458200" y="6430963"/>
            <a:ext cx="533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ctr">
              <a:buClrTx/>
              <a:buSzTx/>
              <a:buFontTx/>
              <a:buNone/>
              <a:defRPr sz="900" b="1">
                <a:solidFill>
                  <a:srgbClr val="FFFFFF"/>
                </a:solidFill>
                <a:latin typeface="Tw Cen MT" pitchFamily="34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fld id="{FD1033C7-4850-41DC-A9AF-25B583EDC28D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ransition spd="med"/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  <a:ea typeface="ＭＳ Ｐゴシック" pitchFamily="34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  <a:ea typeface="ＭＳ Ｐゴシック" pitchFamily="34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  <a:ea typeface="ＭＳ Ｐゴシック" pitchFamily="34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  <a:ea typeface="ＭＳ Ｐゴシック" pitchFamily="34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  <a:ea typeface="ＭＳ Ｐゴシック" pitchFamily="34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  <a:ea typeface="ＭＳ Ｐゴシック" pitchFamily="34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  <a:ea typeface="ＭＳ Ｐゴシック" pitchFamily="34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  <a:ea typeface="ＭＳ Ｐゴシック" pitchFamily="34" charset="-128"/>
        </a:defRPr>
      </a:lvl9pPr>
    </p:titleStyle>
    <p:bodyStyle>
      <a:lvl1pPr marL="342900" indent="-342900" algn="l" rtl="0" eaLnBrk="1" fontAlgn="base" hangingPunct="1">
        <a:spcBef>
          <a:spcPts val="700"/>
        </a:spcBef>
        <a:spcAft>
          <a:spcPct val="0"/>
        </a:spcAft>
        <a:buClr>
          <a:schemeClr val="tx1"/>
        </a:buClr>
        <a:buSzPct val="60000"/>
        <a:buFont typeface="Arial" charset="0"/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1" fontAlgn="base" hangingPunct="1">
        <a:spcBef>
          <a:spcPts val="550"/>
        </a:spcBef>
        <a:spcAft>
          <a:spcPct val="0"/>
        </a:spcAft>
        <a:buClr>
          <a:schemeClr val="tx1"/>
        </a:buClr>
        <a:buSzPct val="70000"/>
        <a:buFont typeface="Arial" charset="0"/>
        <a:buChar char="•"/>
        <a:defRPr sz="2000">
          <a:solidFill>
            <a:schemeClr val="tx1"/>
          </a:solidFill>
          <a:latin typeface="+mn-lt"/>
          <a:ea typeface="+mn-ea"/>
        </a:defRPr>
      </a:lvl2pPr>
      <a:lvl3pPr marL="914400" indent="-228600" algn="l" rtl="0" eaLnBrk="1" fontAlgn="base" hangingPunct="1">
        <a:spcBef>
          <a:spcPts val="500"/>
        </a:spcBef>
        <a:spcAft>
          <a:spcPct val="0"/>
        </a:spcAft>
        <a:buClr>
          <a:schemeClr val="tx1"/>
        </a:buClr>
        <a:buSzPct val="75000"/>
        <a:buFont typeface="Arial" charset="0"/>
        <a:buChar char="•"/>
        <a:defRPr>
          <a:solidFill>
            <a:schemeClr val="tx1"/>
          </a:solidFill>
          <a:latin typeface="+mn-lt"/>
          <a:ea typeface="+mn-ea"/>
        </a:defRPr>
      </a:lvl3pPr>
      <a:lvl4pPr marL="1371600" indent="-228600" algn="l" rtl="0" eaLnBrk="1" fontAlgn="base" hangingPunct="1">
        <a:spcBef>
          <a:spcPts val="400"/>
        </a:spcBef>
        <a:spcAft>
          <a:spcPct val="0"/>
        </a:spcAft>
        <a:buClr>
          <a:schemeClr val="tx1"/>
        </a:buClr>
        <a:buSzPct val="75000"/>
        <a:buFont typeface="Arial" charset="0"/>
        <a:buChar char="•"/>
        <a:defRPr sz="1600">
          <a:solidFill>
            <a:schemeClr val="tx1"/>
          </a:solidFill>
          <a:latin typeface="+mn-lt"/>
          <a:ea typeface="+mn-ea"/>
        </a:defRPr>
      </a:lvl4pPr>
      <a:lvl5pPr marL="1828800" indent="-228600" algn="l" rtl="0" eaLnBrk="1" fontAlgn="base" hangingPunct="1">
        <a:spcBef>
          <a:spcPts val="400"/>
        </a:spcBef>
        <a:spcAft>
          <a:spcPct val="0"/>
        </a:spcAft>
        <a:buClr>
          <a:schemeClr val="tx1"/>
        </a:buClr>
        <a:buSzPct val="65000"/>
        <a:buFont typeface="Arial" charset="0"/>
        <a:buChar char="•"/>
        <a:defRPr sz="1400">
          <a:solidFill>
            <a:schemeClr val="tx1"/>
          </a:solidFill>
          <a:latin typeface="+mn-lt"/>
          <a:ea typeface="+mn-ea"/>
        </a:defRPr>
      </a:lvl5pPr>
      <a:lvl6pPr marL="2286000" indent="-228600" algn="l" rtl="0" eaLnBrk="1" fontAlgn="base" hangingPunct="1">
        <a:spcBef>
          <a:spcPts val="400"/>
        </a:spcBef>
        <a:spcAft>
          <a:spcPct val="0"/>
        </a:spcAft>
        <a:buClr>
          <a:schemeClr val="tx1"/>
        </a:buClr>
        <a:buSzPct val="65000"/>
        <a:buFont typeface="Arial" charset="0"/>
        <a:buChar char="•"/>
        <a:defRPr sz="1400">
          <a:solidFill>
            <a:schemeClr val="tx1"/>
          </a:solidFill>
          <a:latin typeface="+mn-lt"/>
          <a:ea typeface="+mn-ea"/>
        </a:defRPr>
      </a:lvl6pPr>
      <a:lvl7pPr marL="2743200" indent="-228600" algn="l" rtl="0" eaLnBrk="1" fontAlgn="base" hangingPunct="1">
        <a:spcBef>
          <a:spcPts val="400"/>
        </a:spcBef>
        <a:spcAft>
          <a:spcPct val="0"/>
        </a:spcAft>
        <a:buClr>
          <a:schemeClr val="tx1"/>
        </a:buClr>
        <a:buSzPct val="65000"/>
        <a:buFont typeface="Arial" charset="0"/>
        <a:buChar char="•"/>
        <a:defRPr sz="1400">
          <a:solidFill>
            <a:schemeClr val="tx1"/>
          </a:solidFill>
          <a:latin typeface="+mn-lt"/>
          <a:ea typeface="+mn-ea"/>
        </a:defRPr>
      </a:lvl7pPr>
      <a:lvl8pPr marL="3200400" indent="-228600" algn="l" rtl="0" eaLnBrk="1" fontAlgn="base" hangingPunct="1">
        <a:spcBef>
          <a:spcPts val="400"/>
        </a:spcBef>
        <a:spcAft>
          <a:spcPct val="0"/>
        </a:spcAft>
        <a:buClr>
          <a:schemeClr val="tx1"/>
        </a:buClr>
        <a:buSzPct val="65000"/>
        <a:buFont typeface="Arial" charset="0"/>
        <a:buChar char="•"/>
        <a:defRPr sz="1400">
          <a:solidFill>
            <a:schemeClr val="tx1"/>
          </a:solidFill>
          <a:latin typeface="+mn-lt"/>
          <a:ea typeface="+mn-ea"/>
        </a:defRPr>
      </a:lvl8pPr>
      <a:lvl9pPr marL="3657600" indent="-228600" algn="l" rtl="0" eaLnBrk="1" fontAlgn="base" hangingPunct="1">
        <a:spcBef>
          <a:spcPts val="400"/>
        </a:spcBef>
        <a:spcAft>
          <a:spcPct val="0"/>
        </a:spcAft>
        <a:buClr>
          <a:schemeClr val="tx1"/>
        </a:buClr>
        <a:buSzPct val="65000"/>
        <a:buFont typeface="Arial" charset="0"/>
        <a:buChar char="•"/>
        <a:defRPr sz="1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657600" y="6015038"/>
            <a:ext cx="5334000" cy="3667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defTabSz="457200">
              <a:defRPr/>
            </a:pPr>
            <a:r>
              <a:rPr lang="en-AU">
                <a:latin typeface="Street Cred" pitchFamily="2" charset="0"/>
                <a:ea typeface="+mn-ea"/>
                <a:cs typeface="Arial" charset="0"/>
              </a:rPr>
              <a:t>Oresomeresources.com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458200" y="6430963"/>
            <a:ext cx="533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ctr">
              <a:buClrTx/>
              <a:buSzTx/>
              <a:buFontTx/>
              <a:buNone/>
              <a:defRPr sz="900" b="1">
                <a:solidFill>
                  <a:srgbClr val="FFFFFF"/>
                </a:solidFill>
                <a:latin typeface="Tw Cen MT" pitchFamily="34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fld id="{B89E1461-F105-40AF-B1E4-DE30C3A900FF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ransition spd="med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  <a:ea typeface="ＭＳ Ｐゴシック" pitchFamily="34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  <a:ea typeface="ＭＳ Ｐゴシック" pitchFamily="34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  <a:ea typeface="ＭＳ Ｐゴシック" pitchFamily="34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  <a:ea typeface="ＭＳ Ｐゴシック" pitchFamily="34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  <a:ea typeface="ＭＳ Ｐゴシック" pitchFamily="34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  <a:ea typeface="ＭＳ Ｐゴシック" pitchFamily="34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  <a:ea typeface="ＭＳ Ｐゴシック" pitchFamily="34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  <a:ea typeface="ＭＳ Ｐゴシック" pitchFamily="34" charset="-128"/>
        </a:defRPr>
      </a:lvl9pPr>
    </p:titleStyle>
    <p:bodyStyle>
      <a:lvl1pPr marL="342900" indent="-342900" algn="l" rtl="0" eaLnBrk="1" fontAlgn="base" hangingPunct="1">
        <a:spcBef>
          <a:spcPts val="700"/>
        </a:spcBef>
        <a:spcAft>
          <a:spcPct val="0"/>
        </a:spcAft>
        <a:buClr>
          <a:schemeClr val="tx1"/>
        </a:buClr>
        <a:buSzPct val="60000"/>
        <a:buFont typeface="Arial" charset="0"/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1" fontAlgn="base" hangingPunct="1">
        <a:spcBef>
          <a:spcPts val="550"/>
        </a:spcBef>
        <a:spcAft>
          <a:spcPct val="0"/>
        </a:spcAft>
        <a:buClr>
          <a:schemeClr val="tx1"/>
        </a:buClr>
        <a:buSzPct val="70000"/>
        <a:buFont typeface="Arial" charset="0"/>
        <a:buChar char="•"/>
        <a:defRPr sz="2000">
          <a:solidFill>
            <a:schemeClr val="tx1"/>
          </a:solidFill>
          <a:latin typeface="+mn-lt"/>
          <a:ea typeface="+mn-ea"/>
        </a:defRPr>
      </a:lvl2pPr>
      <a:lvl3pPr marL="914400" indent="-228600" algn="l" rtl="0" eaLnBrk="1" fontAlgn="base" hangingPunct="1">
        <a:spcBef>
          <a:spcPts val="500"/>
        </a:spcBef>
        <a:spcAft>
          <a:spcPct val="0"/>
        </a:spcAft>
        <a:buClr>
          <a:schemeClr val="tx1"/>
        </a:buClr>
        <a:buSzPct val="75000"/>
        <a:buFont typeface="Arial" charset="0"/>
        <a:buChar char="•"/>
        <a:defRPr>
          <a:solidFill>
            <a:schemeClr val="tx1"/>
          </a:solidFill>
          <a:latin typeface="+mn-lt"/>
          <a:ea typeface="+mn-ea"/>
        </a:defRPr>
      </a:lvl3pPr>
      <a:lvl4pPr marL="1371600" indent="-228600" algn="l" rtl="0" eaLnBrk="1" fontAlgn="base" hangingPunct="1">
        <a:spcBef>
          <a:spcPts val="400"/>
        </a:spcBef>
        <a:spcAft>
          <a:spcPct val="0"/>
        </a:spcAft>
        <a:buClr>
          <a:schemeClr val="tx1"/>
        </a:buClr>
        <a:buSzPct val="75000"/>
        <a:buFont typeface="Arial" charset="0"/>
        <a:buChar char="•"/>
        <a:defRPr sz="1600">
          <a:solidFill>
            <a:schemeClr val="tx1"/>
          </a:solidFill>
          <a:latin typeface="+mn-lt"/>
          <a:ea typeface="+mn-ea"/>
        </a:defRPr>
      </a:lvl4pPr>
      <a:lvl5pPr marL="1828800" indent="-228600" algn="l" rtl="0" eaLnBrk="1" fontAlgn="base" hangingPunct="1">
        <a:spcBef>
          <a:spcPts val="400"/>
        </a:spcBef>
        <a:spcAft>
          <a:spcPct val="0"/>
        </a:spcAft>
        <a:buClr>
          <a:schemeClr val="tx1"/>
        </a:buClr>
        <a:buSzPct val="65000"/>
        <a:buFont typeface="Arial" charset="0"/>
        <a:buChar char="•"/>
        <a:defRPr sz="1400">
          <a:solidFill>
            <a:schemeClr val="tx1"/>
          </a:solidFill>
          <a:latin typeface="+mn-lt"/>
          <a:ea typeface="+mn-ea"/>
        </a:defRPr>
      </a:lvl5pPr>
      <a:lvl6pPr marL="2286000" indent="-228600" algn="l" rtl="0" eaLnBrk="1" fontAlgn="base" hangingPunct="1">
        <a:spcBef>
          <a:spcPts val="400"/>
        </a:spcBef>
        <a:spcAft>
          <a:spcPct val="0"/>
        </a:spcAft>
        <a:buClr>
          <a:schemeClr val="tx1"/>
        </a:buClr>
        <a:buSzPct val="65000"/>
        <a:buFont typeface="Arial" charset="0"/>
        <a:buChar char="•"/>
        <a:defRPr sz="1400">
          <a:solidFill>
            <a:schemeClr val="tx1"/>
          </a:solidFill>
          <a:latin typeface="+mn-lt"/>
          <a:ea typeface="+mn-ea"/>
        </a:defRPr>
      </a:lvl6pPr>
      <a:lvl7pPr marL="2743200" indent="-228600" algn="l" rtl="0" eaLnBrk="1" fontAlgn="base" hangingPunct="1">
        <a:spcBef>
          <a:spcPts val="400"/>
        </a:spcBef>
        <a:spcAft>
          <a:spcPct val="0"/>
        </a:spcAft>
        <a:buClr>
          <a:schemeClr val="tx1"/>
        </a:buClr>
        <a:buSzPct val="65000"/>
        <a:buFont typeface="Arial" charset="0"/>
        <a:buChar char="•"/>
        <a:defRPr sz="1400">
          <a:solidFill>
            <a:schemeClr val="tx1"/>
          </a:solidFill>
          <a:latin typeface="+mn-lt"/>
          <a:ea typeface="+mn-ea"/>
        </a:defRPr>
      </a:lvl7pPr>
      <a:lvl8pPr marL="3200400" indent="-228600" algn="l" rtl="0" eaLnBrk="1" fontAlgn="base" hangingPunct="1">
        <a:spcBef>
          <a:spcPts val="400"/>
        </a:spcBef>
        <a:spcAft>
          <a:spcPct val="0"/>
        </a:spcAft>
        <a:buClr>
          <a:schemeClr val="tx1"/>
        </a:buClr>
        <a:buSzPct val="65000"/>
        <a:buFont typeface="Arial" charset="0"/>
        <a:buChar char="•"/>
        <a:defRPr sz="1400">
          <a:solidFill>
            <a:schemeClr val="tx1"/>
          </a:solidFill>
          <a:latin typeface="+mn-lt"/>
          <a:ea typeface="+mn-ea"/>
        </a:defRPr>
      </a:lvl8pPr>
      <a:lvl9pPr marL="3657600" indent="-228600" algn="l" rtl="0" eaLnBrk="1" fontAlgn="base" hangingPunct="1">
        <a:spcBef>
          <a:spcPts val="400"/>
        </a:spcBef>
        <a:spcAft>
          <a:spcPct val="0"/>
        </a:spcAft>
        <a:buClr>
          <a:schemeClr val="tx1"/>
        </a:buClr>
        <a:buSzPct val="65000"/>
        <a:buFont typeface="Arial" charset="0"/>
        <a:buChar char="•"/>
        <a:defRPr sz="1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0" y="152400"/>
            <a:ext cx="5867400" cy="1143000"/>
          </a:xfrm>
        </p:spPr>
        <p:txBody>
          <a:bodyPr/>
          <a:lstStyle/>
          <a:p>
            <a:r>
              <a:rPr lang="en-US" dirty="0" smtClean="0">
                <a:latin typeface="Calibri" pitchFamily="34" charset="0"/>
              </a:rPr>
              <a:t>Geophysics - Seismic Survey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5257800" cy="274320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Calibri" pitchFamily="34" charset="0"/>
              </a:rPr>
              <a:t>Geophysics – uses density contrast properties of the rock sequence to image layering and structure </a:t>
            </a:r>
            <a:endParaRPr lang="en-US" sz="2400" dirty="0">
              <a:latin typeface="Calibri" pitchFamily="34" charset="0"/>
            </a:endParaRPr>
          </a:p>
        </p:txBody>
      </p:sp>
      <p:pic>
        <p:nvPicPr>
          <p:cNvPr id="25602" name="Picture 2" descr="C:\Documents and Settings\gpope\My Documents\My Pictures\20100909_Stuart\IMG_7515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57200" y="3200400"/>
            <a:ext cx="2667000" cy="2000176"/>
          </a:xfrm>
          <a:prstGeom prst="rect">
            <a:avLst/>
          </a:prstGeom>
          <a:noFill/>
        </p:spPr>
      </p:pic>
      <p:pic>
        <p:nvPicPr>
          <p:cNvPr id="25603" name="Picture 3" descr="C:\Documents and Settings\gpope\My Documents\My Pictures\20100909_Stuart\IMG_7522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486400" y="1600200"/>
            <a:ext cx="3367315" cy="2209800"/>
          </a:xfrm>
          <a:prstGeom prst="rect">
            <a:avLst/>
          </a:prstGeom>
          <a:noFill/>
        </p:spPr>
      </p:pic>
      <p:pic>
        <p:nvPicPr>
          <p:cNvPr id="6" name="Picture 2" descr="C:\Documents and Settings\gpope\My Documents\PROJECTS\Stuart\Seismic 2009\QER09-05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352800" y="3962400"/>
            <a:ext cx="5550244" cy="2514600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0" y="152400"/>
            <a:ext cx="5715000" cy="1143000"/>
          </a:xfrm>
        </p:spPr>
        <p:txBody>
          <a:bodyPr/>
          <a:lstStyle/>
          <a:p>
            <a:r>
              <a:rPr lang="en-US" dirty="0" smtClean="0">
                <a:latin typeface="Calibri" pitchFamily="34" charset="0"/>
              </a:rPr>
              <a:t>Drilling</a:t>
            </a:r>
            <a:endParaRPr lang="en-US" dirty="0">
              <a:latin typeface="Calibri" pitchFamily="34" charset="0"/>
            </a:endParaRPr>
          </a:p>
        </p:txBody>
      </p:sp>
      <p:pic>
        <p:nvPicPr>
          <p:cNvPr id="26626" name="Picture 2" descr="C:\Documents and Settings\gpope\My Documents\PROJECTS\Stuart\Photos\IMG_2949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 bwMode="auto">
          <a:xfrm>
            <a:off x="1554691" y="1600200"/>
            <a:ext cx="6034617" cy="4525963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0" y="152400"/>
            <a:ext cx="5943600" cy="990600"/>
          </a:xfrm>
        </p:spPr>
        <p:txBody>
          <a:bodyPr/>
          <a:lstStyle/>
          <a:p>
            <a:r>
              <a:rPr lang="en-US" dirty="0" smtClean="0">
                <a:latin typeface="Calibri" pitchFamily="34" charset="0"/>
              </a:rPr>
              <a:t>Drilling – Core Recovery</a:t>
            </a:r>
            <a:endParaRPr lang="en-US" dirty="0">
              <a:latin typeface="Calibri" pitchFamily="34" charset="0"/>
            </a:endParaRPr>
          </a:p>
        </p:txBody>
      </p:sp>
      <p:pic>
        <p:nvPicPr>
          <p:cNvPr id="27650" name="Picture 2" descr="C:\Documents and Settings\gpope\My Documents\PROJECTS\Casuarina\Drilling\CSD004\2009-06-04 CSD004 Drilling\IMG_447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 bwMode="auto">
          <a:xfrm>
            <a:off x="1600200" y="1524000"/>
            <a:ext cx="6034617" cy="4525963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0" y="152400"/>
            <a:ext cx="5943600" cy="1265238"/>
          </a:xfrm>
        </p:spPr>
        <p:txBody>
          <a:bodyPr/>
          <a:lstStyle/>
          <a:p>
            <a:r>
              <a:rPr lang="en-US" dirty="0" smtClean="0">
                <a:latin typeface="Calibri" pitchFamily="34" charset="0"/>
              </a:rPr>
              <a:t>Core Sampling and Oil Yield Assays</a:t>
            </a:r>
            <a:endParaRPr lang="en-US" dirty="0">
              <a:latin typeface="Calibri" pitchFamily="34" charset="0"/>
            </a:endParaRPr>
          </a:p>
        </p:txBody>
      </p:sp>
      <p:pic>
        <p:nvPicPr>
          <p:cNvPr id="286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 bwMode="auto">
          <a:xfrm>
            <a:off x="1554691" y="1600200"/>
            <a:ext cx="6034617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0" y="228600"/>
            <a:ext cx="5943600" cy="914400"/>
          </a:xfrm>
        </p:spPr>
        <p:txBody>
          <a:bodyPr/>
          <a:lstStyle/>
          <a:p>
            <a:r>
              <a:rPr lang="en-US" dirty="0" smtClean="0">
                <a:latin typeface="Calibri" pitchFamily="34" charset="0"/>
              </a:rPr>
              <a:t>Kerogen</a:t>
            </a:r>
            <a:endParaRPr lang="en-US" dirty="0">
              <a:latin typeface="Calibri" pitchFamily="34" charset="0"/>
            </a:endParaRPr>
          </a:p>
        </p:txBody>
      </p:sp>
      <p:pic>
        <p:nvPicPr>
          <p:cNvPr id="4" name="Content Placeholder 3" descr="2911_001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>
          <a:xfrm>
            <a:off x="457200" y="2286000"/>
            <a:ext cx="8229600" cy="4391599"/>
          </a:xfrm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371600"/>
            <a:ext cx="8229600" cy="9143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Lamalginite</a:t>
            </a:r>
            <a:r>
              <a:rPr lang="en-US" sz="2400" dirty="0" smtClean="0">
                <a:latin typeface="Calibri" pitchFamily="34" charset="0"/>
              </a:rPr>
              <a:t>,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2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 – 20% of the rock,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laminar material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400" noProof="0" dirty="0" smtClean="0">
                <a:latin typeface="Calibri" pitchFamily="34" charset="0"/>
              </a:rPr>
              <a:t>0.002mm thick and 0.02 – 0.05mm long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strac-Rundle_RX_slotcut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5715000" y="4267200"/>
            <a:ext cx="3288777" cy="22105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0" y="152400"/>
            <a:ext cx="6019800" cy="9144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Calibri" pitchFamily="34" charset="0"/>
              </a:rPr>
              <a:t>Fossils</a:t>
            </a:r>
            <a:endParaRPr lang="en-US" dirty="0">
              <a:latin typeface="Calibri" pitchFamily="34" charset="0"/>
            </a:endParaRPr>
          </a:p>
        </p:txBody>
      </p:sp>
      <p:pic>
        <p:nvPicPr>
          <p:cNvPr id="4" name="Content Placeholder 3" descr="Chelid turtle.jpg"/>
          <p:cNvPicPr>
            <a:picLocks noGrp="1" noChangeAspect="1"/>
          </p:cNvPicPr>
          <p:nvPr>
            <p:ph idx="1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1752600" y="2514600"/>
            <a:ext cx="3581400" cy="1981200"/>
          </a:xfrm>
        </p:spPr>
      </p:pic>
      <p:pic>
        <p:nvPicPr>
          <p:cNvPr id="5" name="Picture 4" descr="Turtle IMG_2921R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228600" y="3429000"/>
            <a:ext cx="2476500" cy="3302000"/>
          </a:xfrm>
          <a:prstGeom prst="rect">
            <a:avLst/>
          </a:prstGeom>
        </p:spPr>
      </p:pic>
      <p:pic>
        <p:nvPicPr>
          <p:cNvPr id="32769" name="Picture 1" descr="CrocJaw_2_20020522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257800" y="1828800"/>
            <a:ext cx="3733800" cy="23880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381000" y="1447800"/>
            <a:ext cx="6400800" cy="91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Vertebrates - Turtles, crocodiles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400" noProof="0" dirty="0" smtClean="0">
                <a:latin typeface="Calibri" pitchFamily="34" charset="0"/>
              </a:rPr>
              <a:t>Shell fragments – snails, ostracodes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 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</p:txBody>
      </p:sp>
      <p:pic>
        <p:nvPicPr>
          <p:cNvPr id="7" name="Picture 6" descr="Gastrop-Rundle_RX_slotcut.JPG"/>
          <p:cNvPicPr>
            <a:picLocks noChangeAspect="1"/>
          </p:cNvPicPr>
          <p:nvPr/>
        </p:nvPicPr>
        <p:blipFill>
          <a:blip r:embed="rId6" cstate="email"/>
          <a:stretch>
            <a:fillRect/>
          </a:stretch>
        </p:blipFill>
        <p:spPr>
          <a:xfrm>
            <a:off x="2895600" y="4191000"/>
            <a:ext cx="3739896" cy="2512354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0" y="152400"/>
            <a:ext cx="6019800" cy="1265238"/>
          </a:xfrm>
        </p:spPr>
        <p:txBody>
          <a:bodyPr/>
          <a:lstStyle/>
          <a:p>
            <a:r>
              <a:rPr lang="en-US" dirty="0" smtClean="0">
                <a:latin typeface="Calibri" pitchFamily="34" charset="0"/>
              </a:rPr>
              <a:t>STUART oil shale mine  2003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 descr="C:\Documents and Settings\jhewitt\Desktop\108-0893_IMG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00050" y="1600200"/>
            <a:ext cx="8305800" cy="5257800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67000" y="152400"/>
            <a:ext cx="5791200" cy="1371600"/>
          </a:xfrm>
        </p:spPr>
        <p:txBody>
          <a:bodyPr/>
          <a:lstStyle/>
          <a:p>
            <a:r>
              <a:rPr lang="en-US" dirty="0" smtClean="0">
                <a:latin typeface="Calibri" pitchFamily="34" charset="0"/>
              </a:rPr>
              <a:t>STUART oil shale mine 2010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 descr="C:\Documents and Settings\jhewitt\Desktop\2001312 - Pit 00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28600" y="1600200"/>
            <a:ext cx="8763000" cy="4800600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1">
  <a:themeElements>
    <a:clrScheme name="1_Median 1">
      <a:dk1>
        <a:srgbClr val="775F55"/>
      </a:dk1>
      <a:lt1>
        <a:srgbClr val="FFFFFF"/>
      </a:lt1>
      <a:dk2>
        <a:srgbClr val="000000"/>
      </a:dk2>
      <a:lt2>
        <a:srgbClr val="EBDDC3"/>
      </a:lt2>
      <a:accent1>
        <a:srgbClr val="94B6D2"/>
      </a:accent1>
      <a:accent2>
        <a:srgbClr val="DD8047"/>
      </a:accent2>
      <a:accent3>
        <a:srgbClr val="AAAAAA"/>
      </a:accent3>
      <a:accent4>
        <a:srgbClr val="DADADA"/>
      </a:accent4>
      <a:accent5>
        <a:srgbClr val="C8D7E5"/>
      </a:accent5>
      <a:accent6>
        <a:srgbClr val="C8733F"/>
      </a:accent6>
      <a:hlink>
        <a:srgbClr val="F7B615"/>
      </a:hlink>
      <a:folHlink>
        <a:srgbClr val="704404"/>
      </a:folHlink>
    </a:clrScheme>
    <a:fontScheme name="1_Media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Median 1">
        <a:dk1>
          <a:srgbClr val="775F55"/>
        </a:dk1>
        <a:lt1>
          <a:srgbClr val="FFFFFF"/>
        </a:lt1>
        <a:dk2>
          <a:srgbClr val="000000"/>
        </a:dk2>
        <a:lt2>
          <a:srgbClr val="EBDDC3"/>
        </a:lt2>
        <a:accent1>
          <a:srgbClr val="94B6D2"/>
        </a:accent1>
        <a:accent2>
          <a:srgbClr val="DD8047"/>
        </a:accent2>
        <a:accent3>
          <a:srgbClr val="AAAAAA"/>
        </a:accent3>
        <a:accent4>
          <a:srgbClr val="DADADA"/>
        </a:accent4>
        <a:accent5>
          <a:srgbClr val="C8D7E5"/>
        </a:accent5>
        <a:accent6>
          <a:srgbClr val="C8733F"/>
        </a:accent6>
        <a:hlink>
          <a:srgbClr val="F7B615"/>
        </a:hlink>
        <a:folHlink>
          <a:srgbClr val="704404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QRC Powerpoint Template (2)">
  <a:themeElements>
    <a:clrScheme name="QRC Powerpoint Template (2) 1">
      <a:dk1>
        <a:srgbClr val="000000"/>
      </a:dk1>
      <a:lt1>
        <a:srgbClr val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FFFFFF"/>
      </a:accent3>
      <a:accent4>
        <a:srgbClr val="000000"/>
      </a:accent4>
      <a:accent5>
        <a:srgbClr val="C8D7E5"/>
      </a:accent5>
      <a:accent6>
        <a:srgbClr val="C8733F"/>
      </a:accent6>
      <a:hlink>
        <a:srgbClr val="F7B615"/>
      </a:hlink>
      <a:folHlink>
        <a:srgbClr val="704404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QRC Powerpoint Template (2) 1">
        <a:dk1>
          <a:srgbClr val="000000"/>
        </a:dk1>
        <a:lt1>
          <a:srgbClr val="FFFFFF"/>
        </a:lt1>
        <a:dk2>
          <a:srgbClr val="775F55"/>
        </a:dk2>
        <a:lt2>
          <a:srgbClr val="EBDDC3"/>
        </a:lt2>
        <a:accent1>
          <a:srgbClr val="94B6D2"/>
        </a:accent1>
        <a:accent2>
          <a:srgbClr val="DD8047"/>
        </a:accent2>
        <a:accent3>
          <a:srgbClr val="FFFFFF"/>
        </a:accent3>
        <a:accent4>
          <a:srgbClr val="000000"/>
        </a:accent4>
        <a:accent5>
          <a:srgbClr val="C8D7E5"/>
        </a:accent5>
        <a:accent6>
          <a:srgbClr val="C8733F"/>
        </a:accent6>
        <a:hlink>
          <a:srgbClr val="F7B615"/>
        </a:hlink>
        <a:folHlink>
          <a:srgbClr val="70440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Median">
  <a:themeElements>
    <a:clrScheme name="2_Median 1">
      <a:dk1>
        <a:srgbClr val="000000"/>
      </a:dk1>
      <a:lt1>
        <a:srgbClr val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FFFFFF"/>
      </a:accent3>
      <a:accent4>
        <a:srgbClr val="000000"/>
      </a:accent4>
      <a:accent5>
        <a:srgbClr val="C8D7E5"/>
      </a:accent5>
      <a:accent6>
        <a:srgbClr val="C8733F"/>
      </a:accent6>
      <a:hlink>
        <a:srgbClr val="F7B615"/>
      </a:hlink>
      <a:folHlink>
        <a:srgbClr val="704404"/>
      </a:folHlink>
    </a:clrScheme>
    <a:fontScheme name="2_Media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2_Median 1">
        <a:dk1>
          <a:srgbClr val="000000"/>
        </a:dk1>
        <a:lt1>
          <a:srgbClr val="FFFFFF"/>
        </a:lt1>
        <a:dk2>
          <a:srgbClr val="775F55"/>
        </a:dk2>
        <a:lt2>
          <a:srgbClr val="EBDDC3"/>
        </a:lt2>
        <a:accent1>
          <a:srgbClr val="94B6D2"/>
        </a:accent1>
        <a:accent2>
          <a:srgbClr val="DD8047"/>
        </a:accent2>
        <a:accent3>
          <a:srgbClr val="FFFFFF"/>
        </a:accent3>
        <a:accent4>
          <a:srgbClr val="000000"/>
        </a:accent4>
        <a:accent5>
          <a:srgbClr val="C8D7E5"/>
        </a:accent5>
        <a:accent6>
          <a:srgbClr val="C8733F"/>
        </a:accent6>
        <a:hlink>
          <a:srgbClr val="F7B615"/>
        </a:hlink>
        <a:folHlink>
          <a:srgbClr val="70440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988</TotalTime>
  <Words>72</Words>
  <Application>Microsoft Office PowerPoint</Application>
  <PresentationFormat>On-screen Show (4:3)</PresentationFormat>
  <Paragraphs>13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Theme1</vt:lpstr>
      <vt:lpstr>QRC Powerpoint Template (2)</vt:lpstr>
      <vt:lpstr>2_Median</vt:lpstr>
      <vt:lpstr>Geophysics - Seismic Survey</vt:lpstr>
      <vt:lpstr>Drilling</vt:lpstr>
      <vt:lpstr>Drilling – Core Recovery</vt:lpstr>
      <vt:lpstr>Core Sampling and Oil Yield Assays</vt:lpstr>
      <vt:lpstr>Kerogen</vt:lpstr>
      <vt:lpstr>Fossils</vt:lpstr>
      <vt:lpstr>STUART oil shale mine  2003</vt:lpstr>
      <vt:lpstr>STUART oil shale mine 2010</vt:lpstr>
    </vt:vector>
  </TitlesOfParts>
  <Company>QLD Energy Resources (Mgmt) Pty Ltd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jhewitt</dc:creator>
  <cp:lastModifiedBy>ewilliamson</cp:lastModifiedBy>
  <cp:revision>112</cp:revision>
  <dcterms:created xsi:type="dcterms:W3CDTF">2011-02-07T00:01:07Z</dcterms:created>
  <dcterms:modified xsi:type="dcterms:W3CDTF">2011-04-08T06:21:41Z</dcterms:modified>
</cp:coreProperties>
</file>